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0B1"/>
    <a:srgbClr val="FF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20"/>
  </p:normalViewPr>
  <p:slideViewPr>
    <p:cSldViewPr>
      <p:cViewPr>
        <p:scale>
          <a:sx n="70" d="100"/>
          <a:sy n="70" d="100"/>
        </p:scale>
        <p:origin x="74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2D68D-E221-D143-8A6B-7B02820181F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25184-5123-BB40-A3D2-A1459A34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25184-5123-BB40-A3D2-A1459A340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25184-5123-BB40-A3D2-A1459A3403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0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58" y="9728953"/>
            <a:ext cx="15773398" cy="123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9241" y="4041516"/>
            <a:ext cx="16162019" cy="210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0D334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D33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9D9390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0D334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D33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9D9390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0D334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62605" y="3379341"/>
            <a:ext cx="7176770" cy="531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rgbClr val="0D3352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970824" y="2190432"/>
            <a:ext cx="7266940" cy="6506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D3345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9D9390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0D334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9D9390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9D9390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752473"/>
            <a:ext cx="9400540" cy="1960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0D334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077" y="4477322"/>
            <a:ext cx="8101965" cy="349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D33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257" y="9919563"/>
            <a:ext cx="106616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9D9390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43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46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8.png"/><Relationship Id="rId12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9.png"/><Relationship Id="rId10" Type="http://schemas.openxmlformats.org/officeDocument/2006/relationships/image" Target="../media/image11.png"/><Relationship Id="rId4" Type="http://schemas.openxmlformats.org/officeDocument/2006/relationships/image" Target="../media/image48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4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53.png"/><Relationship Id="rId17" Type="http://schemas.openxmlformats.org/officeDocument/2006/relationships/slide" Target="slide1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17.xml"/><Relationship Id="rId5" Type="http://schemas.openxmlformats.org/officeDocument/2006/relationships/image" Target="../media/image12.png"/><Relationship Id="rId15" Type="http://schemas.openxmlformats.org/officeDocument/2006/relationships/slide" Target="slide20.xml"/><Relationship Id="rId10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ma.org/credentials/professional-development-credentials/" TargetMode="External"/><Relationship Id="rId13" Type="http://schemas.openxmlformats.org/officeDocument/2006/relationships/hyperlink" Target="https://knowledgelibrary.ifma.org/" TargetMode="External"/><Relationship Id="rId18" Type="http://schemas.openxmlformats.org/officeDocument/2006/relationships/hyperlink" Target="https://engage.ifma.org/mentoring-home/mentoring" TargetMode="External"/><Relationship Id="rId26" Type="http://schemas.openxmlformats.org/officeDocument/2006/relationships/image" Target="../media/image9.png"/><Relationship Id="rId3" Type="http://schemas.openxmlformats.org/officeDocument/2006/relationships/image" Target="../media/image56.png"/><Relationship Id="rId21" Type="http://schemas.openxmlformats.org/officeDocument/2006/relationships/image" Target="../media/image63.png"/><Relationship Id="rId7" Type="http://schemas.openxmlformats.org/officeDocument/2006/relationships/image" Target="../media/image60.png"/><Relationship Id="rId12" Type="http://schemas.openxmlformats.org/officeDocument/2006/relationships/hyperlink" Target="https://www.ifma.org/events" TargetMode="External"/><Relationship Id="rId17" Type="http://schemas.openxmlformats.org/officeDocument/2006/relationships/hyperlink" Target="https://www.ifma.org/content-channels/" TargetMode="External"/><Relationship Id="rId25" Type="http://schemas.openxmlformats.org/officeDocument/2006/relationships/image" Target="../media/image8.png"/><Relationship Id="rId2" Type="http://schemas.openxmlformats.org/officeDocument/2006/relationships/image" Target="../media/image19.png"/><Relationship Id="rId16" Type="http://schemas.openxmlformats.org/officeDocument/2006/relationships/hyperlink" Target="https://www.ifma.org/community/events/call-for-presenters/" TargetMode="External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hyperlink" Target="https://www.ifma.org/membership/networks/networking-groups/" TargetMode="External"/><Relationship Id="rId24" Type="http://schemas.openxmlformats.org/officeDocument/2006/relationships/image" Target="../media/image12.png"/><Relationship Id="rId5" Type="http://schemas.openxmlformats.org/officeDocument/2006/relationships/image" Target="../media/image58.png"/><Relationship Id="rId15" Type="http://schemas.openxmlformats.org/officeDocument/2006/relationships/hyperlink" Target="https://www.ifma.org/resources/research-benchmarking/" TargetMode="External"/><Relationship Id="rId23" Type="http://schemas.openxmlformats.org/officeDocument/2006/relationships/image" Target="../media/image7.png"/><Relationship Id="rId28" Type="http://schemas.openxmlformats.org/officeDocument/2006/relationships/image" Target="../media/image11.png"/><Relationship Id="rId10" Type="http://schemas.openxmlformats.org/officeDocument/2006/relationships/hyperlink" Target="https://jobnet.ifma.org/" TargetMode="External"/><Relationship Id="rId19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hyperlink" Target="https://www.fm.training/topclass/login.do" TargetMode="External"/><Relationship Id="rId14" Type="http://schemas.openxmlformats.org/officeDocument/2006/relationships/hyperlink" Target="https://fmj.ifma.org/" TargetMode="External"/><Relationship Id="rId22" Type="http://schemas.openxmlformats.org/officeDocument/2006/relationships/image" Target="../media/image64.png"/><Relationship Id="rId27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hyperlink" Target="https://www.ifma.org/media/o4dp1rgr/2025-pricing-guide-02-24-25.pdf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9.png"/><Relationship Id="rId3" Type="http://schemas.openxmlformats.org/officeDocument/2006/relationships/image" Target="../media/image67.png"/><Relationship Id="rId7" Type="http://schemas.openxmlformats.org/officeDocument/2006/relationships/hyperlink" Target="https://engage.ifma.org/communities/community-home?CommunityKey=10c7e84b-0655-4e3a-a179-f22538dde02d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s://www.ifma.org/about/leadership-staff/board-of-directors/americas-advisory-board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ngage.ifma.org/mentoring-home/mento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69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68.png"/><Relationship Id="rId9" Type="http://schemas.openxmlformats.org/officeDocument/2006/relationships/image" Target="../media/image33.png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1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72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0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8.png"/><Relationship Id="rId5" Type="http://schemas.openxmlformats.org/officeDocument/2006/relationships/image" Target="../media/image76.png"/><Relationship Id="rId10" Type="http://schemas.openxmlformats.org/officeDocument/2006/relationships/image" Target="../media/image87.jpg"/><Relationship Id="rId4" Type="http://schemas.openxmlformats.org/officeDocument/2006/relationships/image" Target="../media/image75.png"/><Relationship Id="rId9" Type="http://schemas.openxmlformats.org/officeDocument/2006/relationships/hyperlink" Target="https://pages.ifma.org/champion-tool-kit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hyperlink" Target="mailto:components@ifma.org" TargetMode="Externa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8.png"/><Relationship Id="rId10" Type="http://schemas.openxmlformats.org/officeDocument/2006/relationships/image" Target="../media/image2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jp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.png"/><Relationship Id="rId3" Type="http://schemas.openxmlformats.org/officeDocument/2006/relationships/image" Target="../media/image28.png"/><Relationship Id="rId7" Type="http://schemas.openxmlformats.org/officeDocument/2006/relationships/hyperlink" Target="https://pages.ifma.org/champion-tool-kit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hyperlink" Target="https://engage.ifma.org/communities/community-home?CommunityKey=477ab795-d220-4dd6-a4dd-27141bd739c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2.png"/><Relationship Id="rId5" Type="http://schemas.openxmlformats.org/officeDocument/2006/relationships/image" Target="../media/image30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wards.ifma.org/" TargetMode="External"/><Relationship Id="rId13" Type="http://schemas.openxmlformats.org/officeDocument/2006/relationships/image" Target="../media/image8.png"/><Relationship Id="rId18" Type="http://schemas.openxmlformats.org/officeDocument/2006/relationships/hyperlink" Target="http://knowledgelibrary.ifma.org/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www.ifma.org/community/events/call-for-presenters/" TargetMode="External"/><Relationship Id="rId12" Type="http://schemas.openxmlformats.org/officeDocument/2006/relationships/image" Target="../media/image12.png"/><Relationship Id="rId17" Type="http://schemas.openxmlformats.org/officeDocument/2006/relationships/hyperlink" Target="https://engage.ifma.org/communities/community-home?CommunityKey=10c7e84b-0655-4e3a-a179-f22538dde02d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7.png"/><Relationship Id="rId5" Type="http://schemas.openxmlformats.org/officeDocument/2006/relationships/image" Target="../media/image36.jpg"/><Relationship Id="rId15" Type="http://schemas.openxmlformats.org/officeDocument/2006/relationships/image" Target="../media/image10.png"/><Relationship Id="rId10" Type="http://schemas.openxmlformats.org/officeDocument/2006/relationships/image" Target="../media/image39.png"/><Relationship Id="rId19" Type="http://schemas.openxmlformats.org/officeDocument/2006/relationships/hyperlink" Target="https://www.ifma.org/tools/leader-tools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57" y="9823739"/>
            <a:ext cx="1206182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5"/>
              </a:lnSpc>
              <a:tabLst>
                <a:tab pos="11657965" algn="l"/>
              </a:tabLst>
            </a:pPr>
            <a:r>
              <a:rPr sz="1050" dirty="0">
                <a:solidFill>
                  <a:srgbClr val="0E3345"/>
                </a:solidFill>
                <a:latin typeface="Roboto"/>
                <a:cs typeface="Roboto"/>
              </a:rPr>
              <a:t>Copyright © </a:t>
            </a:r>
            <a:r>
              <a:rPr sz="1050" spc="-20" dirty="0">
                <a:solidFill>
                  <a:srgbClr val="0E3345"/>
                </a:solidFill>
                <a:latin typeface="Roboto"/>
                <a:cs typeface="Roboto"/>
              </a:rPr>
              <a:t>2023</a:t>
            </a:r>
            <a:r>
              <a:rPr sz="1050" dirty="0">
                <a:solidFill>
                  <a:srgbClr val="0E3345"/>
                </a:solidFill>
                <a:latin typeface="Roboto"/>
                <a:cs typeface="Roboto"/>
              </a:rPr>
              <a:t>	</a:t>
            </a:r>
            <a:r>
              <a:rPr sz="4050" spc="-97" baseline="-18518" dirty="0">
                <a:solidFill>
                  <a:srgbClr val="574F4D"/>
                </a:solidFill>
                <a:latin typeface="Arial"/>
                <a:cs typeface="Arial"/>
              </a:rPr>
              <a:t>‹#›</a:t>
            </a:r>
            <a:endParaRPr sz="4050" baseline="-18518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79981" y="9422714"/>
              <a:ext cx="1704974" cy="8477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268767"/>
              <a:ext cx="18284825" cy="4371340"/>
            </a:xfrm>
            <a:custGeom>
              <a:avLst/>
              <a:gdLst/>
              <a:ahLst/>
              <a:cxnLst/>
              <a:rect l="l" t="t" r="r" b="b"/>
              <a:pathLst>
                <a:path w="18284825" h="4371340">
                  <a:moveTo>
                    <a:pt x="18284642" y="4371172"/>
                  </a:moveTo>
                  <a:lnTo>
                    <a:pt x="0" y="4371172"/>
                  </a:lnTo>
                  <a:lnTo>
                    <a:pt x="0" y="0"/>
                  </a:lnTo>
                  <a:lnTo>
                    <a:pt x="18284642" y="0"/>
                  </a:lnTo>
                  <a:lnTo>
                    <a:pt x="18284642" y="4371172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148889"/>
              <a:ext cx="18287999" cy="13811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  <a:tabLst>
                <a:tab pos="2489835" algn="l"/>
                <a:tab pos="7622540" algn="l"/>
                <a:tab pos="12633325" algn="l"/>
              </a:tabLst>
            </a:pPr>
            <a:r>
              <a:rPr sz="7400" spc="-20" dirty="0">
                <a:solidFill>
                  <a:srgbClr val="FFFFFF"/>
                </a:solidFill>
              </a:rPr>
              <a:t>IFMA</a:t>
            </a:r>
            <a:r>
              <a:rPr sz="7400" dirty="0">
                <a:solidFill>
                  <a:srgbClr val="FFFFFF"/>
                </a:solidFill>
              </a:rPr>
              <a:t>	</a:t>
            </a:r>
            <a:r>
              <a:rPr sz="7400" spc="-10" dirty="0">
                <a:solidFill>
                  <a:srgbClr val="FFFFFF"/>
                </a:solidFill>
              </a:rPr>
              <a:t>Component</a:t>
            </a:r>
            <a:r>
              <a:rPr sz="7400" dirty="0">
                <a:solidFill>
                  <a:srgbClr val="FFFFFF"/>
                </a:solidFill>
              </a:rPr>
              <a:t>	</a:t>
            </a:r>
            <a:r>
              <a:rPr sz="7400" spc="-10" dirty="0">
                <a:solidFill>
                  <a:srgbClr val="FFFFFF"/>
                </a:solidFill>
              </a:rPr>
              <a:t>Champions</a:t>
            </a:r>
            <a:r>
              <a:rPr sz="7400" dirty="0">
                <a:solidFill>
                  <a:srgbClr val="FFFFFF"/>
                </a:solidFill>
              </a:rPr>
              <a:t>	</a:t>
            </a:r>
            <a:r>
              <a:rPr sz="7400" spc="-10" dirty="0">
                <a:solidFill>
                  <a:srgbClr val="FFFFFF"/>
                </a:solidFill>
              </a:rPr>
              <a:t>Training</a:t>
            </a:r>
            <a:endParaRPr sz="7400"/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3600" b="0" dirty="0">
                <a:solidFill>
                  <a:srgbClr val="4F8FAF"/>
                </a:solidFill>
                <a:latin typeface="Arial"/>
                <a:cs typeface="Arial"/>
              </a:rPr>
              <a:t>Tools,</a:t>
            </a:r>
            <a:r>
              <a:rPr sz="3600" b="0" spc="-35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spc="60" dirty="0">
                <a:solidFill>
                  <a:srgbClr val="4F8FAF"/>
                </a:solidFill>
                <a:latin typeface="Arial"/>
                <a:cs typeface="Arial"/>
              </a:rPr>
              <a:t>Insights</a:t>
            </a:r>
            <a:r>
              <a:rPr sz="3600" b="0" spc="-35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spc="120" dirty="0">
                <a:solidFill>
                  <a:srgbClr val="4F8FAF"/>
                </a:solidFill>
                <a:latin typeface="Arial"/>
                <a:cs typeface="Arial"/>
              </a:rPr>
              <a:t>and</a:t>
            </a:r>
            <a:r>
              <a:rPr sz="3600" b="0" spc="-35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4F8FAF"/>
                </a:solidFill>
                <a:latin typeface="Arial"/>
                <a:cs typeface="Arial"/>
              </a:rPr>
              <a:t>Best</a:t>
            </a:r>
            <a:r>
              <a:rPr sz="3600" b="0" spc="-30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4F8FAF"/>
                </a:solidFill>
                <a:latin typeface="Arial"/>
                <a:cs typeface="Arial"/>
              </a:rPr>
              <a:t>Practices</a:t>
            </a:r>
            <a:r>
              <a:rPr sz="3600" b="0" spc="-35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spc="210" dirty="0">
                <a:solidFill>
                  <a:srgbClr val="4F8FAF"/>
                </a:solidFill>
                <a:latin typeface="Arial"/>
                <a:cs typeface="Arial"/>
              </a:rPr>
              <a:t>for</a:t>
            </a:r>
            <a:r>
              <a:rPr sz="3600" b="0" spc="-35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spc="100" dirty="0">
                <a:solidFill>
                  <a:srgbClr val="4F8FAF"/>
                </a:solidFill>
                <a:latin typeface="Arial"/>
                <a:cs typeface="Arial"/>
              </a:rPr>
              <a:t>Supporting</a:t>
            </a:r>
            <a:r>
              <a:rPr sz="3600" b="0" spc="-35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spc="-80" dirty="0">
                <a:solidFill>
                  <a:srgbClr val="4F8FAF"/>
                </a:solidFill>
                <a:latin typeface="Arial"/>
                <a:cs typeface="Arial"/>
              </a:rPr>
              <a:t>IFMA’s</a:t>
            </a:r>
            <a:r>
              <a:rPr sz="3600" b="0" spc="-30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spc="125" dirty="0">
                <a:solidFill>
                  <a:srgbClr val="4F8FAF"/>
                </a:solidFill>
                <a:latin typeface="Arial"/>
                <a:cs typeface="Arial"/>
              </a:rPr>
              <a:t>Networking</a:t>
            </a:r>
            <a:r>
              <a:rPr sz="3600" b="0" spc="-35" dirty="0">
                <a:solidFill>
                  <a:srgbClr val="4F8FAF"/>
                </a:solidFill>
                <a:latin typeface="Arial"/>
                <a:cs typeface="Arial"/>
              </a:rPr>
              <a:t> </a:t>
            </a:r>
            <a:r>
              <a:rPr sz="3600" b="0" spc="65" dirty="0">
                <a:solidFill>
                  <a:srgbClr val="4F8FAF"/>
                </a:solidFill>
                <a:latin typeface="Arial"/>
                <a:cs typeface="Arial"/>
              </a:rPr>
              <a:t>Groups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1156" y="738173"/>
            <a:ext cx="3350895" cy="1069340"/>
            <a:chOff x="721156" y="738173"/>
            <a:chExt cx="3350895" cy="1069340"/>
          </a:xfrm>
        </p:grpSpPr>
        <p:sp>
          <p:nvSpPr>
            <p:cNvPr id="10" name="object 10"/>
            <p:cNvSpPr/>
            <p:nvPr/>
          </p:nvSpPr>
          <p:spPr>
            <a:xfrm>
              <a:off x="1956479" y="975459"/>
              <a:ext cx="121285" cy="639445"/>
            </a:xfrm>
            <a:custGeom>
              <a:avLst/>
              <a:gdLst/>
              <a:ahLst/>
              <a:cxnLst/>
              <a:rect l="l" t="t" r="r" b="b"/>
              <a:pathLst>
                <a:path w="121285" h="639444">
                  <a:moveTo>
                    <a:pt x="121160" y="639160"/>
                  </a:moveTo>
                  <a:lnTo>
                    <a:pt x="0" y="639160"/>
                  </a:lnTo>
                  <a:lnTo>
                    <a:pt x="0" y="0"/>
                  </a:lnTo>
                  <a:lnTo>
                    <a:pt x="121160" y="0"/>
                  </a:lnTo>
                  <a:lnTo>
                    <a:pt x="121160" y="639160"/>
                  </a:lnTo>
                  <a:close/>
                </a:path>
              </a:pathLst>
            </a:custGeom>
            <a:solidFill>
              <a:srgbClr val="EF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6473" y="1614626"/>
              <a:ext cx="367665" cy="1905"/>
            </a:xfrm>
            <a:custGeom>
              <a:avLst/>
              <a:gdLst/>
              <a:ahLst/>
              <a:cxnLst/>
              <a:rect l="l" t="t" r="r" b="b"/>
              <a:pathLst>
                <a:path w="367664" h="1905">
                  <a:moveTo>
                    <a:pt x="121158" y="0"/>
                  </a:moveTo>
                  <a:lnTo>
                    <a:pt x="0" y="0"/>
                  </a:lnTo>
                  <a:lnTo>
                    <a:pt x="0" y="1308"/>
                  </a:lnTo>
                  <a:lnTo>
                    <a:pt x="121158" y="1308"/>
                  </a:lnTo>
                  <a:lnTo>
                    <a:pt x="121158" y="0"/>
                  </a:lnTo>
                  <a:close/>
                </a:path>
                <a:path w="367664" h="1905">
                  <a:moveTo>
                    <a:pt x="367423" y="0"/>
                  </a:moveTo>
                  <a:lnTo>
                    <a:pt x="246265" y="0"/>
                  </a:lnTo>
                  <a:lnTo>
                    <a:pt x="246265" y="1308"/>
                  </a:lnTo>
                  <a:lnTo>
                    <a:pt x="367423" y="1308"/>
                  </a:lnTo>
                  <a:lnTo>
                    <a:pt x="367423" y="0"/>
                  </a:lnTo>
                  <a:close/>
                </a:path>
              </a:pathLst>
            </a:custGeom>
            <a:solidFill>
              <a:srgbClr val="ED3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2738" y="975626"/>
              <a:ext cx="396240" cy="638810"/>
            </a:xfrm>
            <a:custGeom>
              <a:avLst/>
              <a:gdLst/>
              <a:ahLst/>
              <a:cxnLst/>
              <a:rect l="l" t="t" r="r" b="b"/>
              <a:pathLst>
                <a:path w="396239" h="638810">
                  <a:moveTo>
                    <a:pt x="396176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0" y="276860"/>
                  </a:lnTo>
                  <a:lnTo>
                    <a:pt x="0" y="383540"/>
                  </a:lnTo>
                  <a:lnTo>
                    <a:pt x="0" y="638810"/>
                  </a:lnTo>
                  <a:lnTo>
                    <a:pt x="121158" y="638810"/>
                  </a:lnTo>
                  <a:lnTo>
                    <a:pt x="121158" y="383540"/>
                  </a:lnTo>
                  <a:lnTo>
                    <a:pt x="375005" y="383540"/>
                  </a:lnTo>
                  <a:lnTo>
                    <a:pt x="375005" y="276860"/>
                  </a:lnTo>
                  <a:lnTo>
                    <a:pt x="121158" y="276860"/>
                  </a:lnTo>
                  <a:lnTo>
                    <a:pt x="121158" y="106680"/>
                  </a:lnTo>
                  <a:lnTo>
                    <a:pt x="396176" y="106680"/>
                  </a:lnTo>
                  <a:lnTo>
                    <a:pt x="396176" y="0"/>
                  </a:lnTo>
                  <a:close/>
                </a:path>
              </a:pathLst>
            </a:custGeom>
            <a:solidFill>
              <a:srgbClr val="EF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7746" y="1614620"/>
              <a:ext cx="124460" cy="1905"/>
            </a:xfrm>
            <a:custGeom>
              <a:avLst/>
              <a:gdLst/>
              <a:ahLst/>
              <a:cxnLst/>
              <a:rect l="l" t="t" r="r" b="b"/>
              <a:pathLst>
                <a:path w="124460" h="1905">
                  <a:moveTo>
                    <a:pt x="124006" y="1313"/>
                  </a:moveTo>
                  <a:lnTo>
                    <a:pt x="0" y="1313"/>
                  </a:lnTo>
                  <a:lnTo>
                    <a:pt x="72" y="0"/>
                  </a:lnTo>
                  <a:lnTo>
                    <a:pt x="124079" y="0"/>
                  </a:lnTo>
                  <a:lnTo>
                    <a:pt x="124006" y="1313"/>
                  </a:lnTo>
                  <a:close/>
                </a:path>
              </a:pathLst>
            </a:custGeom>
            <a:solidFill>
              <a:srgbClr val="ED3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87819" y="975459"/>
              <a:ext cx="659765" cy="639445"/>
            </a:xfrm>
            <a:custGeom>
              <a:avLst/>
              <a:gdLst/>
              <a:ahLst/>
              <a:cxnLst/>
              <a:rect l="l" t="t" r="r" b="b"/>
              <a:pathLst>
                <a:path w="659764" h="639444">
                  <a:moveTo>
                    <a:pt x="659520" y="639160"/>
                  </a:moveTo>
                  <a:lnTo>
                    <a:pt x="535513" y="639160"/>
                  </a:lnTo>
                  <a:lnTo>
                    <a:pt x="525003" y="225972"/>
                  </a:lnTo>
                  <a:lnTo>
                    <a:pt x="406689" y="557778"/>
                  </a:lnTo>
                  <a:lnTo>
                    <a:pt x="252830" y="557778"/>
                  </a:lnTo>
                  <a:lnTo>
                    <a:pt x="134516" y="225972"/>
                  </a:lnTo>
                  <a:lnTo>
                    <a:pt x="124006" y="639160"/>
                  </a:lnTo>
                  <a:lnTo>
                    <a:pt x="0" y="639160"/>
                  </a:lnTo>
                  <a:lnTo>
                    <a:pt x="28757" y="0"/>
                  </a:lnTo>
                  <a:lnTo>
                    <a:pt x="164369" y="0"/>
                  </a:lnTo>
                  <a:lnTo>
                    <a:pt x="329760" y="454864"/>
                  </a:lnTo>
                  <a:lnTo>
                    <a:pt x="495150" y="0"/>
                  </a:lnTo>
                  <a:lnTo>
                    <a:pt x="630762" y="0"/>
                  </a:lnTo>
                  <a:lnTo>
                    <a:pt x="659520" y="639160"/>
                  </a:lnTo>
                  <a:close/>
                </a:path>
              </a:pathLst>
            </a:custGeom>
            <a:solidFill>
              <a:srgbClr val="EF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23323" y="1614626"/>
              <a:ext cx="782320" cy="1905"/>
            </a:xfrm>
            <a:custGeom>
              <a:avLst/>
              <a:gdLst/>
              <a:ahLst/>
              <a:cxnLst/>
              <a:rect l="l" t="t" r="r" b="b"/>
              <a:pathLst>
                <a:path w="782320" h="1905">
                  <a:moveTo>
                    <a:pt x="124079" y="1308"/>
                  </a:moveTo>
                  <a:lnTo>
                    <a:pt x="124015" y="0"/>
                  </a:lnTo>
                  <a:lnTo>
                    <a:pt x="0" y="0"/>
                  </a:lnTo>
                  <a:lnTo>
                    <a:pt x="76" y="1308"/>
                  </a:lnTo>
                  <a:lnTo>
                    <a:pt x="124079" y="1308"/>
                  </a:lnTo>
                  <a:close/>
                </a:path>
                <a:path w="782320" h="1905">
                  <a:moveTo>
                    <a:pt x="336181" y="0"/>
                  </a:moveTo>
                  <a:lnTo>
                    <a:pt x="209257" y="0"/>
                  </a:lnTo>
                  <a:lnTo>
                    <a:pt x="208889" y="1308"/>
                  </a:lnTo>
                  <a:lnTo>
                    <a:pt x="335826" y="1308"/>
                  </a:lnTo>
                  <a:lnTo>
                    <a:pt x="336181" y="0"/>
                  </a:lnTo>
                  <a:close/>
                </a:path>
                <a:path w="782320" h="1905">
                  <a:moveTo>
                    <a:pt x="782002" y="1308"/>
                  </a:moveTo>
                  <a:lnTo>
                    <a:pt x="781634" y="0"/>
                  </a:lnTo>
                  <a:lnTo>
                    <a:pt x="654634" y="0"/>
                  </a:lnTo>
                  <a:lnTo>
                    <a:pt x="655066" y="1308"/>
                  </a:lnTo>
                  <a:lnTo>
                    <a:pt x="782002" y="1308"/>
                  </a:lnTo>
                  <a:close/>
                </a:path>
              </a:pathLst>
            </a:custGeom>
            <a:solidFill>
              <a:srgbClr val="ED3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32662" y="975459"/>
              <a:ext cx="572770" cy="639445"/>
            </a:xfrm>
            <a:custGeom>
              <a:avLst/>
              <a:gdLst/>
              <a:ahLst/>
              <a:cxnLst/>
              <a:rect l="l" t="t" r="r" b="b"/>
              <a:pathLst>
                <a:path w="572770" h="639444">
                  <a:moveTo>
                    <a:pt x="126926" y="639160"/>
                  </a:moveTo>
                  <a:lnTo>
                    <a:pt x="0" y="639160"/>
                  </a:lnTo>
                  <a:lnTo>
                    <a:pt x="201520" y="0"/>
                  </a:lnTo>
                  <a:lnTo>
                    <a:pt x="370779" y="0"/>
                  </a:lnTo>
                  <a:lnTo>
                    <a:pt x="402324" y="100067"/>
                  </a:lnTo>
                  <a:lnTo>
                    <a:pt x="286113" y="100067"/>
                  </a:lnTo>
                  <a:lnTo>
                    <a:pt x="193012" y="414355"/>
                  </a:lnTo>
                  <a:lnTo>
                    <a:pt x="192926" y="414647"/>
                  </a:lnTo>
                  <a:lnTo>
                    <a:pt x="192861" y="414866"/>
                  </a:lnTo>
                  <a:lnTo>
                    <a:pt x="192774" y="415158"/>
                  </a:lnTo>
                  <a:lnTo>
                    <a:pt x="192710" y="415377"/>
                  </a:lnTo>
                  <a:lnTo>
                    <a:pt x="192407" y="415596"/>
                  </a:lnTo>
                  <a:lnTo>
                    <a:pt x="188893" y="417421"/>
                  </a:lnTo>
                  <a:lnTo>
                    <a:pt x="185170" y="419246"/>
                  </a:lnTo>
                  <a:lnTo>
                    <a:pt x="181521" y="421216"/>
                  </a:lnTo>
                  <a:lnTo>
                    <a:pt x="177725" y="423187"/>
                  </a:lnTo>
                  <a:lnTo>
                    <a:pt x="174076" y="425012"/>
                  </a:lnTo>
                  <a:lnTo>
                    <a:pt x="170500" y="427055"/>
                  </a:lnTo>
                  <a:lnTo>
                    <a:pt x="160208" y="433259"/>
                  </a:lnTo>
                  <a:lnTo>
                    <a:pt x="153566" y="437420"/>
                  </a:lnTo>
                  <a:lnTo>
                    <a:pt x="147143" y="441288"/>
                  </a:lnTo>
                  <a:lnTo>
                    <a:pt x="138166" y="446981"/>
                  </a:lnTo>
                  <a:lnTo>
                    <a:pt x="135392" y="449098"/>
                  </a:lnTo>
                  <a:lnTo>
                    <a:pt x="132619" y="450996"/>
                  </a:lnTo>
                  <a:lnTo>
                    <a:pt x="129918" y="452966"/>
                  </a:lnTo>
                  <a:lnTo>
                    <a:pt x="127218" y="454791"/>
                  </a:lnTo>
                  <a:lnTo>
                    <a:pt x="124663" y="456689"/>
                  </a:lnTo>
                  <a:lnTo>
                    <a:pt x="119554" y="460411"/>
                  </a:lnTo>
                  <a:lnTo>
                    <a:pt x="114737" y="463842"/>
                  </a:lnTo>
                  <a:lnTo>
                    <a:pt x="105978" y="470410"/>
                  </a:lnTo>
                  <a:lnTo>
                    <a:pt x="102183" y="473695"/>
                  </a:lnTo>
                  <a:lnTo>
                    <a:pt x="98679" y="476614"/>
                  </a:lnTo>
                  <a:lnTo>
                    <a:pt x="89487" y="484514"/>
                  </a:lnTo>
                  <a:lnTo>
                    <a:pt x="82786" y="490437"/>
                  </a:lnTo>
                  <a:lnTo>
                    <a:pt x="78685" y="494156"/>
                  </a:lnTo>
                  <a:lnTo>
                    <a:pt x="77294" y="495446"/>
                  </a:lnTo>
                  <a:lnTo>
                    <a:pt x="526972" y="495446"/>
                  </a:lnTo>
                  <a:lnTo>
                    <a:pt x="530863" y="507781"/>
                  </a:lnTo>
                  <a:lnTo>
                    <a:pt x="166923" y="507781"/>
                  </a:lnTo>
                  <a:lnTo>
                    <a:pt x="126926" y="639160"/>
                  </a:lnTo>
                  <a:close/>
                </a:path>
                <a:path w="572770" h="639444">
                  <a:moveTo>
                    <a:pt x="402237" y="365526"/>
                  </a:moveTo>
                  <a:lnTo>
                    <a:pt x="362788" y="365526"/>
                  </a:lnTo>
                  <a:lnTo>
                    <a:pt x="286113" y="100067"/>
                  </a:lnTo>
                  <a:lnTo>
                    <a:pt x="402324" y="100067"/>
                  </a:lnTo>
                  <a:lnTo>
                    <a:pt x="485960" y="365380"/>
                  </a:lnTo>
                  <a:lnTo>
                    <a:pt x="407638" y="365380"/>
                  </a:lnTo>
                  <a:lnTo>
                    <a:pt x="402237" y="365526"/>
                  </a:lnTo>
                  <a:close/>
                </a:path>
                <a:path w="572770" h="639444">
                  <a:moveTo>
                    <a:pt x="489457" y="376474"/>
                  </a:moveTo>
                  <a:lnTo>
                    <a:pt x="436881" y="367470"/>
                  </a:lnTo>
                  <a:lnTo>
                    <a:pt x="412966" y="365818"/>
                  </a:lnTo>
                  <a:lnTo>
                    <a:pt x="407638" y="365380"/>
                  </a:lnTo>
                  <a:lnTo>
                    <a:pt x="485960" y="365380"/>
                  </a:lnTo>
                  <a:lnTo>
                    <a:pt x="489457" y="376474"/>
                  </a:lnTo>
                  <a:close/>
                </a:path>
                <a:path w="572770" h="639444">
                  <a:moveTo>
                    <a:pt x="362872" y="365818"/>
                  </a:moveTo>
                  <a:lnTo>
                    <a:pt x="359393" y="365818"/>
                  </a:lnTo>
                  <a:lnTo>
                    <a:pt x="402310" y="365526"/>
                  </a:lnTo>
                  <a:lnTo>
                    <a:pt x="362788" y="365526"/>
                  </a:lnTo>
                  <a:lnTo>
                    <a:pt x="362872" y="365818"/>
                  </a:lnTo>
                  <a:close/>
                </a:path>
                <a:path w="572770" h="639444">
                  <a:moveTo>
                    <a:pt x="363188" y="366913"/>
                  </a:moveTo>
                  <a:lnTo>
                    <a:pt x="362872" y="365818"/>
                  </a:lnTo>
                  <a:lnTo>
                    <a:pt x="378710" y="365818"/>
                  </a:lnTo>
                  <a:lnTo>
                    <a:pt x="364794" y="366767"/>
                  </a:lnTo>
                  <a:lnTo>
                    <a:pt x="363188" y="366913"/>
                  </a:lnTo>
                  <a:close/>
                </a:path>
                <a:path w="572770" h="639444">
                  <a:moveTo>
                    <a:pt x="526972" y="495446"/>
                  </a:moveTo>
                  <a:lnTo>
                    <a:pt x="77294" y="495446"/>
                  </a:lnTo>
                  <a:lnTo>
                    <a:pt x="79104" y="494802"/>
                  </a:lnTo>
                  <a:lnTo>
                    <a:pt x="84328" y="492873"/>
                  </a:lnTo>
                  <a:lnTo>
                    <a:pt x="92659" y="489657"/>
                  </a:lnTo>
                  <a:lnTo>
                    <a:pt x="103789" y="485154"/>
                  </a:lnTo>
                  <a:lnTo>
                    <a:pt x="105832" y="484278"/>
                  </a:lnTo>
                  <a:lnTo>
                    <a:pt x="108022" y="483402"/>
                  </a:lnTo>
                  <a:lnTo>
                    <a:pt x="112547" y="481505"/>
                  </a:lnTo>
                  <a:lnTo>
                    <a:pt x="114883" y="480410"/>
                  </a:lnTo>
                  <a:lnTo>
                    <a:pt x="117437" y="479534"/>
                  </a:lnTo>
                  <a:lnTo>
                    <a:pt x="122546" y="477709"/>
                  </a:lnTo>
                  <a:lnTo>
                    <a:pt x="127948" y="475593"/>
                  </a:lnTo>
                  <a:lnTo>
                    <a:pt x="139480" y="471213"/>
                  </a:lnTo>
                  <a:lnTo>
                    <a:pt x="145465" y="468659"/>
                  </a:lnTo>
                  <a:lnTo>
                    <a:pt x="151961" y="466250"/>
                  </a:lnTo>
                  <a:lnTo>
                    <a:pt x="158530" y="463987"/>
                  </a:lnTo>
                  <a:lnTo>
                    <a:pt x="165317" y="461506"/>
                  </a:lnTo>
                  <a:lnTo>
                    <a:pt x="175974" y="457783"/>
                  </a:lnTo>
                  <a:lnTo>
                    <a:pt x="179550" y="456397"/>
                  </a:lnTo>
                  <a:lnTo>
                    <a:pt x="183200" y="455083"/>
                  </a:lnTo>
                  <a:lnTo>
                    <a:pt x="186922" y="453842"/>
                  </a:lnTo>
                  <a:lnTo>
                    <a:pt x="190717" y="452747"/>
                  </a:lnTo>
                  <a:lnTo>
                    <a:pt x="194586" y="451506"/>
                  </a:lnTo>
                  <a:lnTo>
                    <a:pt x="202523" y="449098"/>
                  </a:lnTo>
                  <a:lnTo>
                    <a:pt x="210132" y="446324"/>
                  </a:lnTo>
                  <a:lnTo>
                    <a:pt x="218307" y="443916"/>
                  </a:lnTo>
                  <a:lnTo>
                    <a:pt x="224520" y="442224"/>
                  </a:lnTo>
                  <a:lnTo>
                    <a:pt x="243488" y="436836"/>
                  </a:lnTo>
                  <a:lnTo>
                    <a:pt x="249955" y="435165"/>
                  </a:lnTo>
                  <a:lnTo>
                    <a:pt x="263164" y="432042"/>
                  </a:lnTo>
                  <a:lnTo>
                    <a:pt x="269836" y="430413"/>
                  </a:lnTo>
                  <a:lnTo>
                    <a:pt x="283378" y="427461"/>
                  </a:lnTo>
                  <a:lnTo>
                    <a:pt x="297152" y="424756"/>
                  </a:lnTo>
                  <a:lnTo>
                    <a:pt x="311118" y="422325"/>
                  </a:lnTo>
                  <a:lnTo>
                    <a:pt x="332314" y="419100"/>
                  </a:lnTo>
                  <a:lnTo>
                    <a:pt x="334723" y="418881"/>
                  </a:lnTo>
                  <a:lnTo>
                    <a:pt x="337058" y="418589"/>
                  </a:lnTo>
                  <a:lnTo>
                    <a:pt x="339467" y="418370"/>
                  </a:lnTo>
                  <a:lnTo>
                    <a:pt x="353846" y="416837"/>
                  </a:lnTo>
                  <a:lnTo>
                    <a:pt x="359183" y="416180"/>
                  </a:lnTo>
                  <a:lnTo>
                    <a:pt x="360998" y="416180"/>
                  </a:lnTo>
                  <a:lnTo>
                    <a:pt x="382676" y="414866"/>
                  </a:lnTo>
                  <a:lnTo>
                    <a:pt x="397128" y="414647"/>
                  </a:lnTo>
                  <a:lnTo>
                    <a:pt x="401872" y="414647"/>
                  </a:lnTo>
                  <a:lnTo>
                    <a:pt x="406762" y="414355"/>
                  </a:lnTo>
                  <a:lnTo>
                    <a:pt x="411506" y="414647"/>
                  </a:lnTo>
                  <a:lnTo>
                    <a:pt x="418732" y="414866"/>
                  </a:lnTo>
                  <a:lnTo>
                    <a:pt x="419559" y="414866"/>
                  </a:lnTo>
                  <a:lnTo>
                    <a:pt x="425885" y="415158"/>
                  </a:lnTo>
                  <a:lnTo>
                    <a:pt x="430118" y="415158"/>
                  </a:lnTo>
                  <a:lnTo>
                    <a:pt x="431870" y="415377"/>
                  </a:lnTo>
                  <a:lnTo>
                    <a:pt x="435373" y="415596"/>
                  </a:lnTo>
                  <a:lnTo>
                    <a:pt x="437782" y="415815"/>
                  </a:lnTo>
                  <a:lnTo>
                    <a:pt x="440117" y="415961"/>
                  </a:lnTo>
                  <a:lnTo>
                    <a:pt x="454253" y="417087"/>
                  </a:lnTo>
                  <a:lnTo>
                    <a:pt x="468191" y="418725"/>
                  </a:lnTo>
                  <a:lnTo>
                    <a:pt x="481923" y="420734"/>
                  </a:lnTo>
                  <a:lnTo>
                    <a:pt x="495442" y="422968"/>
                  </a:lnTo>
                  <a:lnTo>
                    <a:pt x="501646" y="424282"/>
                  </a:lnTo>
                  <a:lnTo>
                    <a:pt x="504137" y="424756"/>
                  </a:lnTo>
                  <a:lnTo>
                    <a:pt x="504677" y="424756"/>
                  </a:lnTo>
                  <a:lnTo>
                    <a:pt x="526972" y="495446"/>
                  </a:lnTo>
                  <a:close/>
                </a:path>
                <a:path w="572770" h="639444">
                  <a:moveTo>
                    <a:pt x="572299" y="639160"/>
                  </a:moveTo>
                  <a:lnTo>
                    <a:pt x="445373" y="639160"/>
                  </a:lnTo>
                  <a:lnTo>
                    <a:pt x="404426" y="507781"/>
                  </a:lnTo>
                  <a:lnTo>
                    <a:pt x="530863" y="507781"/>
                  </a:lnTo>
                  <a:lnTo>
                    <a:pt x="572299" y="639160"/>
                  </a:lnTo>
                  <a:close/>
                </a:path>
              </a:pathLst>
            </a:custGeom>
            <a:solidFill>
              <a:srgbClr val="EF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6641" y="1590902"/>
              <a:ext cx="1905" cy="137795"/>
            </a:xfrm>
            <a:custGeom>
              <a:avLst/>
              <a:gdLst/>
              <a:ahLst/>
              <a:cxnLst/>
              <a:rect l="l" t="t" r="r" b="b"/>
              <a:pathLst>
                <a:path w="1905" h="137794">
                  <a:moveTo>
                    <a:pt x="1028" y="135610"/>
                  </a:moveTo>
                  <a:lnTo>
                    <a:pt x="76" y="137071"/>
                  </a:lnTo>
                  <a:lnTo>
                    <a:pt x="0" y="137439"/>
                  </a:lnTo>
                  <a:lnTo>
                    <a:pt x="1028" y="136639"/>
                  </a:lnTo>
                  <a:lnTo>
                    <a:pt x="1028" y="135610"/>
                  </a:lnTo>
                  <a:close/>
                </a:path>
                <a:path w="1905" h="137794">
                  <a:moveTo>
                    <a:pt x="1320" y="0"/>
                  </a:moveTo>
                  <a:lnTo>
                    <a:pt x="1168" y="61671"/>
                  </a:lnTo>
                  <a:lnTo>
                    <a:pt x="1320" y="61671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CD2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277" y="1301791"/>
              <a:ext cx="99695" cy="370840"/>
            </a:xfrm>
            <a:custGeom>
              <a:avLst/>
              <a:gdLst/>
              <a:ahLst/>
              <a:cxnLst/>
              <a:rect l="l" t="t" r="r" b="b"/>
              <a:pathLst>
                <a:path w="99694" h="370839">
                  <a:moveTo>
                    <a:pt x="86093" y="370562"/>
                  </a:moveTo>
                  <a:lnTo>
                    <a:pt x="42602" y="326614"/>
                  </a:lnTo>
                  <a:lnTo>
                    <a:pt x="4420" y="277794"/>
                  </a:lnTo>
                  <a:lnTo>
                    <a:pt x="1710" y="238991"/>
                  </a:lnTo>
                  <a:lnTo>
                    <a:pt x="260" y="199915"/>
                  </a:lnTo>
                  <a:lnTo>
                    <a:pt x="0" y="177814"/>
                  </a:lnTo>
                  <a:lnTo>
                    <a:pt x="205" y="155255"/>
                  </a:lnTo>
                  <a:lnTo>
                    <a:pt x="2011" y="109117"/>
                  </a:lnTo>
                  <a:lnTo>
                    <a:pt x="6345" y="58892"/>
                  </a:lnTo>
                  <a:lnTo>
                    <a:pt x="13251" y="8612"/>
                  </a:lnTo>
                  <a:lnTo>
                    <a:pt x="14784" y="0"/>
                  </a:lnTo>
                  <a:lnTo>
                    <a:pt x="18434" y="4963"/>
                  </a:lnTo>
                  <a:lnTo>
                    <a:pt x="26024" y="14889"/>
                  </a:lnTo>
                  <a:lnTo>
                    <a:pt x="51284" y="45671"/>
                  </a:lnTo>
                  <a:lnTo>
                    <a:pt x="79169" y="76355"/>
                  </a:lnTo>
                  <a:lnTo>
                    <a:pt x="99085" y="96490"/>
                  </a:lnTo>
                  <a:lnTo>
                    <a:pt x="95810" y="119418"/>
                  </a:lnTo>
                  <a:lnTo>
                    <a:pt x="90320" y="168825"/>
                  </a:lnTo>
                  <a:lnTo>
                    <a:pt x="86438" y="222305"/>
                  </a:lnTo>
                  <a:lnTo>
                    <a:pt x="84734" y="273191"/>
                  </a:lnTo>
                  <a:lnTo>
                    <a:pt x="84488" y="297209"/>
                  </a:lnTo>
                  <a:lnTo>
                    <a:pt x="84625" y="321227"/>
                  </a:lnTo>
                  <a:lnTo>
                    <a:pt x="85145" y="345162"/>
                  </a:lnTo>
                  <a:lnTo>
                    <a:pt x="86093" y="370562"/>
                  </a:lnTo>
                  <a:close/>
                </a:path>
              </a:pathLst>
            </a:custGeom>
            <a:solidFill>
              <a:srgbClr val="0E3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137" y="890792"/>
              <a:ext cx="134298" cy="2333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1144" y="1146263"/>
              <a:ext cx="462280" cy="657225"/>
            </a:xfrm>
            <a:custGeom>
              <a:avLst/>
              <a:gdLst/>
              <a:ahLst/>
              <a:cxnLst/>
              <a:rect l="l" t="t" r="r" b="b"/>
              <a:pathLst>
                <a:path w="462280" h="657225">
                  <a:moveTo>
                    <a:pt x="54749" y="78092"/>
                  </a:moveTo>
                  <a:lnTo>
                    <a:pt x="31927" y="36017"/>
                  </a:lnTo>
                  <a:lnTo>
                    <a:pt x="14897" y="0"/>
                  </a:lnTo>
                  <a:lnTo>
                    <a:pt x="8470" y="30708"/>
                  </a:lnTo>
                  <a:lnTo>
                    <a:pt x="3810" y="62052"/>
                  </a:lnTo>
                  <a:lnTo>
                    <a:pt x="965" y="93967"/>
                  </a:lnTo>
                  <a:lnTo>
                    <a:pt x="0" y="126415"/>
                  </a:lnTo>
                  <a:lnTo>
                    <a:pt x="939" y="158673"/>
                  </a:lnTo>
                  <a:lnTo>
                    <a:pt x="3708" y="190169"/>
                  </a:lnTo>
                  <a:lnTo>
                    <a:pt x="8255" y="221005"/>
                  </a:lnTo>
                  <a:lnTo>
                    <a:pt x="14528" y="251294"/>
                  </a:lnTo>
                  <a:lnTo>
                    <a:pt x="18465" y="225844"/>
                  </a:lnTo>
                  <a:lnTo>
                    <a:pt x="23050" y="200355"/>
                  </a:lnTo>
                  <a:lnTo>
                    <a:pt x="34086" y="149618"/>
                  </a:lnTo>
                  <a:lnTo>
                    <a:pt x="45262" y="108013"/>
                  </a:lnTo>
                  <a:lnTo>
                    <a:pt x="51752" y="87071"/>
                  </a:lnTo>
                  <a:lnTo>
                    <a:pt x="54749" y="78092"/>
                  </a:lnTo>
                  <a:close/>
                </a:path>
                <a:path w="462280" h="657225">
                  <a:moveTo>
                    <a:pt x="462089" y="430555"/>
                  </a:moveTo>
                  <a:lnTo>
                    <a:pt x="441629" y="421665"/>
                  </a:lnTo>
                  <a:lnTo>
                    <a:pt x="421220" y="412229"/>
                  </a:lnTo>
                  <a:lnTo>
                    <a:pt x="421220" y="412089"/>
                  </a:lnTo>
                  <a:lnTo>
                    <a:pt x="396100" y="399605"/>
                  </a:lnTo>
                  <a:lnTo>
                    <a:pt x="346506" y="372110"/>
                  </a:lnTo>
                  <a:lnTo>
                    <a:pt x="306870" y="346951"/>
                  </a:lnTo>
                  <a:lnTo>
                    <a:pt x="262102" y="314579"/>
                  </a:lnTo>
                  <a:lnTo>
                    <a:pt x="261861" y="336829"/>
                  </a:lnTo>
                  <a:lnTo>
                    <a:pt x="262572" y="381673"/>
                  </a:lnTo>
                  <a:lnTo>
                    <a:pt x="264896" y="426618"/>
                  </a:lnTo>
                  <a:lnTo>
                    <a:pt x="268617" y="471614"/>
                  </a:lnTo>
                  <a:lnTo>
                    <a:pt x="274447" y="521550"/>
                  </a:lnTo>
                  <a:lnTo>
                    <a:pt x="282778" y="575995"/>
                  </a:lnTo>
                  <a:lnTo>
                    <a:pt x="328739" y="621804"/>
                  </a:lnTo>
                  <a:lnTo>
                    <a:pt x="371640" y="637324"/>
                  </a:lnTo>
                  <a:lnTo>
                    <a:pt x="416153" y="649097"/>
                  </a:lnTo>
                  <a:lnTo>
                    <a:pt x="462089" y="656971"/>
                  </a:lnTo>
                  <a:lnTo>
                    <a:pt x="462089" y="430555"/>
                  </a:lnTo>
                  <a:close/>
                </a:path>
              </a:pathLst>
            </a:custGeom>
            <a:solidFill>
              <a:srgbClr val="0E3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30685" y="1595351"/>
              <a:ext cx="297815" cy="212090"/>
            </a:xfrm>
            <a:custGeom>
              <a:avLst/>
              <a:gdLst/>
              <a:ahLst/>
              <a:cxnLst/>
              <a:rect l="l" t="t" r="r" b="b"/>
              <a:pathLst>
                <a:path w="297815" h="212089">
                  <a:moveTo>
                    <a:pt x="17955" y="212031"/>
                  </a:moveTo>
                  <a:lnTo>
                    <a:pt x="11897" y="212031"/>
                  </a:lnTo>
                  <a:lnTo>
                    <a:pt x="0" y="211666"/>
                  </a:lnTo>
                  <a:lnTo>
                    <a:pt x="0" y="0"/>
                  </a:lnTo>
                  <a:lnTo>
                    <a:pt x="4160" y="1532"/>
                  </a:lnTo>
                  <a:lnTo>
                    <a:pt x="37381" y="12733"/>
                  </a:lnTo>
                  <a:lnTo>
                    <a:pt x="86023" y="27104"/>
                  </a:lnTo>
                  <a:lnTo>
                    <a:pt x="144151" y="41165"/>
                  </a:lnTo>
                  <a:lnTo>
                    <a:pt x="205096" y="52624"/>
                  </a:lnTo>
                  <a:lnTo>
                    <a:pt x="273632" y="61894"/>
                  </a:lnTo>
                  <a:lnTo>
                    <a:pt x="273705" y="62040"/>
                  </a:lnTo>
                  <a:lnTo>
                    <a:pt x="297207" y="64375"/>
                  </a:lnTo>
                  <a:lnTo>
                    <a:pt x="297061" y="131087"/>
                  </a:lnTo>
                  <a:lnTo>
                    <a:pt x="255402" y="154874"/>
                  </a:lnTo>
                  <a:lnTo>
                    <a:pt x="211513" y="174845"/>
                  </a:lnTo>
                  <a:lnTo>
                    <a:pt x="165609" y="190773"/>
                  </a:lnTo>
                  <a:lnTo>
                    <a:pt x="117905" y="202432"/>
                  </a:lnTo>
                  <a:lnTo>
                    <a:pt x="68615" y="209593"/>
                  </a:lnTo>
                  <a:lnTo>
                    <a:pt x="17955" y="212031"/>
                  </a:lnTo>
                  <a:close/>
                </a:path>
              </a:pathLst>
            </a:custGeom>
            <a:solidFill>
              <a:srgbClr val="EF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1217" y="738174"/>
              <a:ext cx="676910" cy="799465"/>
            </a:xfrm>
            <a:custGeom>
              <a:avLst/>
              <a:gdLst/>
              <a:ahLst/>
              <a:cxnLst/>
              <a:rect l="l" t="t" r="r" b="b"/>
              <a:pathLst>
                <a:path w="676910" h="799465">
                  <a:moveTo>
                    <a:pt x="165608" y="341007"/>
                  </a:moveTo>
                  <a:lnTo>
                    <a:pt x="135318" y="314223"/>
                  </a:lnTo>
                  <a:lnTo>
                    <a:pt x="108927" y="286423"/>
                  </a:lnTo>
                  <a:lnTo>
                    <a:pt x="97726" y="273050"/>
                  </a:lnTo>
                  <a:lnTo>
                    <a:pt x="87731" y="286270"/>
                  </a:lnTo>
                  <a:lnTo>
                    <a:pt x="83134" y="292836"/>
                  </a:lnTo>
                  <a:lnTo>
                    <a:pt x="79121" y="298234"/>
                  </a:lnTo>
                  <a:lnTo>
                    <a:pt x="65976" y="318312"/>
                  </a:lnTo>
                  <a:lnTo>
                    <a:pt x="43281" y="357936"/>
                  </a:lnTo>
                  <a:lnTo>
                    <a:pt x="22237" y="403110"/>
                  </a:lnTo>
                  <a:lnTo>
                    <a:pt x="3060" y="454215"/>
                  </a:lnTo>
                  <a:lnTo>
                    <a:pt x="0" y="463994"/>
                  </a:lnTo>
                  <a:lnTo>
                    <a:pt x="8915" y="481114"/>
                  </a:lnTo>
                  <a:lnTo>
                    <a:pt x="30302" y="518287"/>
                  </a:lnTo>
                  <a:lnTo>
                    <a:pt x="56680" y="558292"/>
                  </a:lnTo>
                  <a:lnTo>
                    <a:pt x="74663" y="582676"/>
                  </a:lnTo>
                  <a:lnTo>
                    <a:pt x="80886" y="556310"/>
                  </a:lnTo>
                  <a:lnTo>
                    <a:pt x="87833" y="530161"/>
                  </a:lnTo>
                  <a:lnTo>
                    <a:pt x="103784" y="478815"/>
                  </a:lnTo>
                  <a:lnTo>
                    <a:pt x="125006" y="423164"/>
                  </a:lnTo>
                  <a:lnTo>
                    <a:pt x="150063" y="369760"/>
                  </a:lnTo>
                  <a:lnTo>
                    <a:pt x="157734" y="355257"/>
                  </a:lnTo>
                  <a:lnTo>
                    <a:pt x="165608" y="341007"/>
                  </a:lnTo>
                  <a:close/>
                </a:path>
                <a:path w="676910" h="799465">
                  <a:moveTo>
                    <a:pt x="332016" y="432904"/>
                  </a:moveTo>
                  <a:lnTo>
                    <a:pt x="331508" y="432752"/>
                  </a:lnTo>
                  <a:lnTo>
                    <a:pt x="331292" y="432612"/>
                  </a:lnTo>
                  <a:lnTo>
                    <a:pt x="318376" y="427723"/>
                  </a:lnTo>
                  <a:lnTo>
                    <a:pt x="313778" y="425894"/>
                  </a:lnTo>
                  <a:lnTo>
                    <a:pt x="308737" y="424218"/>
                  </a:lnTo>
                  <a:lnTo>
                    <a:pt x="303631" y="421957"/>
                  </a:lnTo>
                  <a:lnTo>
                    <a:pt x="293116" y="417423"/>
                  </a:lnTo>
                  <a:lnTo>
                    <a:pt x="284721" y="413702"/>
                  </a:lnTo>
                  <a:lnTo>
                    <a:pt x="281800" y="412534"/>
                  </a:lnTo>
                  <a:lnTo>
                    <a:pt x="278879" y="411149"/>
                  </a:lnTo>
                  <a:lnTo>
                    <a:pt x="276034" y="409765"/>
                  </a:lnTo>
                  <a:lnTo>
                    <a:pt x="273113" y="408305"/>
                  </a:lnTo>
                  <a:lnTo>
                    <a:pt x="260997" y="402386"/>
                  </a:lnTo>
                  <a:lnTo>
                    <a:pt x="257937" y="400862"/>
                  </a:lnTo>
                  <a:lnTo>
                    <a:pt x="254723" y="399402"/>
                  </a:lnTo>
                  <a:lnTo>
                    <a:pt x="251663" y="397649"/>
                  </a:lnTo>
                  <a:lnTo>
                    <a:pt x="232537" y="387134"/>
                  </a:lnTo>
                  <a:lnTo>
                    <a:pt x="226110" y="383273"/>
                  </a:lnTo>
                  <a:lnTo>
                    <a:pt x="212979" y="375170"/>
                  </a:lnTo>
                  <a:lnTo>
                    <a:pt x="209905" y="373418"/>
                  </a:lnTo>
                  <a:lnTo>
                    <a:pt x="207060" y="371297"/>
                  </a:lnTo>
                  <a:lnTo>
                    <a:pt x="204076" y="369328"/>
                  </a:lnTo>
                  <a:lnTo>
                    <a:pt x="200939" y="376262"/>
                  </a:lnTo>
                  <a:lnTo>
                    <a:pt x="184861" y="416077"/>
                  </a:lnTo>
                  <a:lnTo>
                    <a:pt x="167601" y="468731"/>
                  </a:lnTo>
                  <a:lnTo>
                    <a:pt x="154139" y="522439"/>
                  </a:lnTo>
                  <a:lnTo>
                    <a:pt x="144018" y="576986"/>
                  </a:lnTo>
                  <a:lnTo>
                    <a:pt x="138798" y="616407"/>
                  </a:lnTo>
                  <a:lnTo>
                    <a:pt x="135318" y="652449"/>
                  </a:lnTo>
                  <a:lnTo>
                    <a:pt x="136486" y="653618"/>
                  </a:lnTo>
                  <a:lnTo>
                    <a:pt x="137579" y="654786"/>
                  </a:lnTo>
                  <a:lnTo>
                    <a:pt x="177609" y="692315"/>
                  </a:lnTo>
                  <a:lnTo>
                    <a:pt x="219252" y="726389"/>
                  </a:lnTo>
                  <a:lnTo>
                    <a:pt x="263321" y="757720"/>
                  </a:lnTo>
                  <a:lnTo>
                    <a:pt x="309029" y="786091"/>
                  </a:lnTo>
                  <a:lnTo>
                    <a:pt x="332016" y="798944"/>
                  </a:lnTo>
                  <a:lnTo>
                    <a:pt x="332016" y="432904"/>
                  </a:lnTo>
                  <a:close/>
                </a:path>
                <a:path w="676910" h="799465">
                  <a:moveTo>
                    <a:pt x="676668" y="81165"/>
                  </a:moveTo>
                  <a:lnTo>
                    <a:pt x="634974" y="57315"/>
                  </a:lnTo>
                  <a:lnTo>
                    <a:pt x="591032" y="37287"/>
                  </a:lnTo>
                  <a:lnTo>
                    <a:pt x="545058" y="21323"/>
                  </a:lnTo>
                  <a:lnTo>
                    <a:pt x="497293" y="9626"/>
                  </a:lnTo>
                  <a:lnTo>
                    <a:pt x="447929" y="2451"/>
                  </a:lnTo>
                  <a:lnTo>
                    <a:pt x="397192" y="0"/>
                  </a:lnTo>
                  <a:lnTo>
                    <a:pt x="343039" y="2794"/>
                  </a:lnTo>
                  <a:lnTo>
                    <a:pt x="290461" y="10960"/>
                  </a:lnTo>
                  <a:lnTo>
                    <a:pt x="239712" y="24244"/>
                  </a:lnTo>
                  <a:lnTo>
                    <a:pt x="191084" y="42354"/>
                  </a:lnTo>
                  <a:lnTo>
                    <a:pt x="144830" y="65049"/>
                  </a:lnTo>
                  <a:lnTo>
                    <a:pt x="101346" y="91973"/>
                  </a:lnTo>
                  <a:lnTo>
                    <a:pt x="101371" y="95834"/>
                  </a:lnTo>
                  <a:lnTo>
                    <a:pt x="101663" y="99999"/>
                  </a:lnTo>
                  <a:lnTo>
                    <a:pt x="101765" y="100863"/>
                  </a:lnTo>
                  <a:lnTo>
                    <a:pt x="102184" y="104457"/>
                  </a:lnTo>
                  <a:lnTo>
                    <a:pt x="102476" y="108762"/>
                  </a:lnTo>
                  <a:lnTo>
                    <a:pt x="103200" y="113360"/>
                  </a:lnTo>
                  <a:lnTo>
                    <a:pt x="103784" y="118249"/>
                  </a:lnTo>
                  <a:lnTo>
                    <a:pt x="103987" y="119087"/>
                  </a:lnTo>
                  <a:lnTo>
                    <a:pt x="104660" y="123139"/>
                  </a:lnTo>
                  <a:lnTo>
                    <a:pt x="105321" y="128320"/>
                  </a:lnTo>
                  <a:lnTo>
                    <a:pt x="105384" y="128625"/>
                  </a:lnTo>
                  <a:lnTo>
                    <a:pt x="106413" y="133642"/>
                  </a:lnTo>
                  <a:lnTo>
                    <a:pt x="108013" y="141846"/>
                  </a:lnTo>
                  <a:lnTo>
                    <a:pt x="109931" y="150317"/>
                  </a:lnTo>
                  <a:lnTo>
                    <a:pt x="112166" y="159054"/>
                  </a:lnTo>
                  <a:lnTo>
                    <a:pt x="114655" y="168021"/>
                  </a:lnTo>
                  <a:lnTo>
                    <a:pt x="115608" y="171094"/>
                  </a:lnTo>
                  <a:lnTo>
                    <a:pt x="116484" y="174155"/>
                  </a:lnTo>
                  <a:lnTo>
                    <a:pt x="117436" y="177215"/>
                  </a:lnTo>
                  <a:lnTo>
                    <a:pt x="118452" y="180289"/>
                  </a:lnTo>
                  <a:lnTo>
                    <a:pt x="121081" y="187883"/>
                  </a:lnTo>
                  <a:lnTo>
                    <a:pt x="128701" y="181737"/>
                  </a:lnTo>
                  <a:lnTo>
                    <a:pt x="136461" y="175704"/>
                  </a:lnTo>
                  <a:lnTo>
                    <a:pt x="174599" y="149047"/>
                  </a:lnTo>
                  <a:lnTo>
                    <a:pt x="221576" y="122135"/>
                  </a:lnTo>
                  <a:lnTo>
                    <a:pt x="268097" y="100863"/>
                  </a:lnTo>
                  <a:lnTo>
                    <a:pt x="313283" y="84378"/>
                  </a:lnTo>
                  <a:lnTo>
                    <a:pt x="350126" y="73723"/>
                  </a:lnTo>
                  <a:lnTo>
                    <a:pt x="352526" y="73139"/>
                  </a:lnTo>
                  <a:lnTo>
                    <a:pt x="354939" y="72478"/>
                  </a:lnTo>
                  <a:lnTo>
                    <a:pt x="367487" y="69342"/>
                  </a:lnTo>
                  <a:lnTo>
                    <a:pt x="396760" y="63207"/>
                  </a:lnTo>
                  <a:lnTo>
                    <a:pt x="413042" y="60439"/>
                  </a:lnTo>
                  <a:lnTo>
                    <a:pt x="415074" y="60147"/>
                  </a:lnTo>
                  <a:lnTo>
                    <a:pt x="417195" y="59778"/>
                  </a:lnTo>
                  <a:lnTo>
                    <a:pt x="419239" y="59486"/>
                  </a:lnTo>
                  <a:lnTo>
                    <a:pt x="425081" y="58470"/>
                  </a:lnTo>
                  <a:lnTo>
                    <a:pt x="428650" y="57886"/>
                  </a:lnTo>
                  <a:lnTo>
                    <a:pt x="432765" y="57315"/>
                  </a:lnTo>
                  <a:lnTo>
                    <a:pt x="453542" y="54673"/>
                  </a:lnTo>
                  <a:lnTo>
                    <a:pt x="456755" y="54241"/>
                  </a:lnTo>
                  <a:lnTo>
                    <a:pt x="462965" y="53505"/>
                  </a:lnTo>
                  <a:lnTo>
                    <a:pt x="496176" y="50584"/>
                  </a:lnTo>
                  <a:lnTo>
                    <a:pt x="530034" y="49123"/>
                  </a:lnTo>
                  <a:lnTo>
                    <a:pt x="532879" y="49123"/>
                  </a:lnTo>
                  <a:lnTo>
                    <a:pt x="559523" y="63868"/>
                  </a:lnTo>
                  <a:lnTo>
                    <a:pt x="584415" y="78981"/>
                  </a:lnTo>
                  <a:lnTo>
                    <a:pt x="602373" y="90944"/>
                  </a:lnTo>
                  <a:lnTo>
                    <a:pt x="603173" y="91465"/>
                  </a:lnTo>
                  <a:lnTo>
                    <a:pt x="603897" y="91973"/>
                  </a:lnTo>
                  <a:lnTo>
                    <a:pt x="604697" y="92481"/>
                  </a:lnTo>
                  <a:lnTo>
                    <a:pt x="606094" y="93433"/>
                  </a:lnTo>
                  <a:lnTo>
                    <a:pt x="640422" y="119087"/>
                  </a:lnTo>
                  <a:lnTo>
                    <a:pt x="676668" y="150139"/>
                  </a:lnTo>
                  <a:lnTo>
                    <a:pt x="676668" y="81165"/>
                  </a:lnTo>
                  <a:close/>
                </a:path>
                <a:path w="676910" h="799465">
                  <a:moveTo>
                    <a:pt x="676821" y="263855"/>
                  </a:moveTo>
                  <a:lnTo>
                    <a:pt x="676744" y="181089"/>
                  </a:lnTo>
                  <a:lnTo>
                    <a:pt x="645680" y="147548"/>
                  </a:lnTo>
                  <a:lnTo>
                    <a:pt x="597992" y="104381"/>
                  </a:lnTo>
                  <a:lnTo>
                    <a:pt x="594487" y="101752"/>
                  </a:lnTo>
                  <a:lnTo>
                    <a:pt x="577773" y="88607"/>
                  </a:lnTo>
                  <a:lnTo>
                    <a:pt x="554482" y="71894"/>
                  </a:lnTo>
                  <a:lnTo>
                    <a:pt x="531063" y="56502"/>
                  </a:lnTo>
                  <a:lnTo>
                    <a:pt x="504786" y="67957"/>
                  </a:lnTo>
                  <a:lnTo>
                    <a:pt x="453694" y="94157"/>
                  </a:lnTo>
                  <a:lnTo>
                    <a:pt x="417804" y="116357"/>
                  </a:lnTo>
                  <a:lnTo>
                    <a:pt x="386041" y="138722"/>
                  </a:lnTo>
                  <a:lnTo>
                    <a:pt x="352069" y="166624"/>
                  </a:lnTo>
                  <a:lnTo>
                    <a:pt x="319214" y="198081"/>
                  </a:lnTo>
                  <a:lnTo>
                    <a:pt x="287718" y="233464"/>
                  </a:lnTo>
                  <a:lnTo>
                    <a:pt x="257492" y="273812"/>
                  </a:lnTo>
                  <a:lnTo>
                    <a:pt x="230708" y="316649"/>
                  </a:lnTo>
                  <a:lnTo>
                    <a:pt x="218528" y="339178"/>
                  </a:lnTo>
                  <a:lnTo>
                    <a:pt x="225894" y="346405"/>
                  </a:lnTo>
                  <a:lnTo>
                    <a:pt x="228371" y="349110"/>
                  </a:lnTo>
                  <a:lnTo>
                    <a:pt x="231228" y="351523"/>
                  </a:lnTo>
                  <a:lnTo>
                    <a:pt x="247421" y="366039"/>
                  </a:lnTo>
                  <a:lnTo>
                    <a:pt x="266255" y="381444"/>
                  </a:lnTo>
                  <a:lnTo>
                    <a:pt x="289687" y="398741"/>
                  </a:lnTo>
                  <a:lnTo>
                    <a:pt x="292239" y="400342"/>
                  </a:lnTo>
                  <a:lnTo>
                    <a:pt x="313550" y="414794"/>
                  </a:lnTo>
                  <a:lnTo>
                    <a:pt x="318084" y="417360"/>
                  </a:lnTo>
                  <a:lnTo>
                    <a:pt x="332092" y="425894"/>
                  </a:lnTo>
                  <a:lnTo>
                    <a:pt x="331724" y="186055"/>
                  </a:lnTo>
                  <a:lnTo>
                    <a:pt x="676821" y="263855"/>
                  </a:lnTo>
                  <a:close/>
                </a:path>
              </a:pathLst>
            </a:custGeom>
            <a:solidFill>
              <a:srgbClr val="0E3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30612" y="989400"/>
              <a:ext cx="297815" cy="663575"/>
            </a:xfrm>
            <a:custGeom>
              <a:avLst/>
              <a:gdLst/>
              <a:ahLst/>
              <a:cxnLst/>
              <a:rect l="l" t="t" r="r" b="b"/>
              <a:pathLst>
                <a:path w="297815" h="663575">
                  <a:moveTo>
                    <a:pt x="297207" y="663173"/>
                  </a:moveTo>
                  <a:lnTo>
                    <a:pt x="239911" y="651933"/>
                  </a:lnTo>
                  <a:lnTo>
                    <a:pt x="180864" y="637481"/>
                  </a:lnTo>
                  <a:lnTo>
                    <a:pt x="130721" y="622664"/>
                  </a:lnTo>
                  <a:lnTo>
                    <a:pt x="123276" y="620475"/>
                  </a:lnTo>
                  <a:lnTo>
                    <a:pt x="70187" y="601571"/>
                  </a:lnTo>
                  <a:lnTo>
                    <a:pt x="23502" y="582375"/>
                  </a:lnTo>
                  <a:lnTo>
                    <a:pt x="0" y="571646"/>
                  </a:lnTo>
                  <a:lnTo>
                    <a:pt x="0" y="0"/>
                  </a:lnTo>
                  <a:lnTo>
                    <a:pt x="297353" y="61748"/>
                  </a:lnTo>
                  <a:lnTo>
                    <a:pt x="297353" y="601571"/>
                  </a:lnTo>
                  <a:lnTo>
                    <a:pt x="297207" y="663173"/>
                  </a:lnTo>
                  <a:close/>
                </a:path>
              </a:pathLst>
            </a:custGeom>
            <a:solidFill>
              <a:srgbClr val="EF4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9022" y="798243"/>
              <a:ext cx="360680" cy="245110"/>
            </a:xfrm>
            <a:custGeom>
              <a:avLst/>
              <a:gdLst/>
              <a:ahLst/>
              <a:cxnLst/>
              <a:rect l="l" t="t" r="r" b="b"/>
              <a:pathLst>
                <a:path w="360680" h="245109">
                  <a:moveTo>
                    <a:pt x="49923" y="244876"/>
                  </a:moveTo>
                  <a:lnTo>
                    <a:pt x="26839" y="213563"/>
                  </a:lnTo>
                  <a:lnTo>
                    <a:pt x="5839" y="178894"/>
                  </a:lnTo>
                  <a:lnTo>
                    <a:pt x="0" y="167216"/>
                  </a:lnTo>
                  <a:lnTo>
                    <a:pt x="8893" y="158434"/>
                  </a:lnTo>
                  <a:lnTo>
                    <a:pt x="56911" y="117644"/>
                  </a:lnTo>
                  <a:lnTo>
                    <a:pt x="99123" y="89008"/>
                  </a:lnTo>
                  <a:lnTo>
                    <a:pt x="141648" y="65525"/>
                  </a:lnTo>
                  <a:lnTo>
                    <a:pt x="183691" y="46484"/>
                  </a:lnTo>
                  <a:lnTo>
                    <a:pt x="234802" y="28100"/>
                  </a:lnTo>
                  <a:lnTo>
                    <a:pt x="270566" y="18028"/>
                  </a:lnTo>
                  <a:lnTo>
                    <a:pt x="293557" y="12189"/>
                  </a:lnTo>
                  <a:lnTo>
                    <a:pt x="323993" y="5912"/>
                  </a:lnTo>
                  <a:lnTo>
                    <a:pt x="353043" y="1094"/>
                  </a:lnTo>
                  <a:lnTo>
                    <a:pt x="360342" y="0"/>
                  </a:lnTo>
                  <a:lnTo>
                    <a:pt x="336182" y="9342"/>
                  </a:lnTo>
                  <a:lnTo>
                    <a:pt x="312461" y="19633"/>
                  </a:lnTo>
                  <a:lnTo>
                    <a:pt x="260129" y="46347"/>
                  </a:lnTo>
                  <a:lnTo>
                    <a:pt x="217796" y="72915"/>
                  </a:lnTo>
                  <a:lnTo>
                    <a:pt x="179395" y="101536"/>
                  </a:lnTo>
                  <a:lnTo>
                    <a:pt x="143786" y="132620"/>
                  </a:lnTo>
                  <a:lnTo>
                    <a:pt x="106799" y="170665"/>
                  </a:lnTo>
                  <a:lnTo>
                    <a:pt x="72769" y="212323"/>
                  </a:lnTo>
                  <a:lnTo>
                    <a:pt x="55505" y="236515"/>
                  </a:lnTo>
                  <a:lnTo>
                    <a:pt x="49923" y="244876"/>
                  </a:lnTo>
                  <a:close/>
                </a:path>
              </a:pathLst>
            </a:custGeom>
            <a:solidFill>
              <a:srgbClr val="0E3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7009" y="862850"/>
              <a:ext cx="173355" cy="798195"/>
            </a:xfrm>
            <a:custGeom>
              <a:avLst/>
              <a:gdLst/>
              <a:ahLst/>
              <a:cxnLst/>
              <a:rect l="l" t="t" r="r" b="b"/>
              <a:pathLst>
                <a:path w="173355" h="798194">
                  <a:moveTo>
                    <a:pt x="98221" y="483489"/>
                  </a:moveTo>
                  <a:lnTo>
                    <a:pt x="95707" y="426034"/>
                  </a:lnTo>
                  <a:lnTo>
                    <a:pt x="89877" y="372846"/>
                  </a:lnTo>
                  <a:lnTo>
                    <a:pt x="79844" y="318516"/>
                  </a:lnTo>
                  <a:lnTo>
                    <a:pt x="65735" y="265430"/>
                  </a:lnTo>
                  <a:lnTo>
                    <a:pt x="47955" y="215900"/>
                  </a:lnTo>
                  <a:lnTo>
                    <a:pt x="26466" y="169113"/>
                  </a:lnTo>
                  <a:lnTo>
                    <a:pt x="6299" y="132930"/>
                  </a:lnTo>
                  <a:lnTo>
                    <a:pt x="1384" y="125018"/>
                  </a:lnTo>
                  <a:lnTo>
                    <a:pt x="723" y="123926"/>
                  </a:lnTo>
                  <a:lnTo>
                    <a:pt x="0" y="122910"/>
                  </a:lnTo>
                  <a:lnTo>
                    <a:pt x="0" y="797687"/>
                  </a:lnTo>
                  <a:lnTo>
                    <a:pt x="787" y="797687"/>
                  </a:lnTo>
                  <a:lnTo>
                    <a:pt x="4991" y="791908"/>
                  </a:lnTo>
                  <a:lnTo>
                    <a:pt x="33985" y="750658"/>
                  </a:lnTo>
                  <a:lnTo>
                    <a:pt x="66446" y="700697"/>
                  </a:lnTo>
                  <a:lnTo>
                    <a:pt x="84886" y="660006"/>
                  </a:lnTo>
                  <a:lnTo>
                    <a:pt x="90525" y="619556"/>
                  </a:lnTo>
                  <a:lnTo>
                    <a:pt x="95669" y="565861"/>
                  </a:lnTo>
                  <a:lnTo>
                    <a:pt x="98145" y="511327"/>
                  </a:lnTo>
                  <a:lnTo>
                    <a:pt x="98221" y="483489"/>
                  </a:lnTo>
                  <a:close/>
                </a:path>
                <a:path w="173355" h="798194">
                  <a:moveTo>
                    <a:pt x="172974" y="411429"/>
                  </a:moveTo>
                  <a:lnTo>
                    <a:pt x="170903" y="363054"/>
                  </a:lnTo>
                  <a:lnTo>
                    <a:pt x="164744" y="315341"/>
                  </a:lnTo>
                  <a:lnTo>
                    <a:pt x="154635" y="268528"/>
                  </a:lnTo>
                  <a:lnTo>
                    <a:pt x="140716" y="222834"/>
                  </a:lnTo>
                  <a:lnTo>
                    <a:pt x="123101" y="178485"/>
                  </a:lnTo>
                  <a:lnTo>
                    <a:pt x="101942" y="135724"/>
                  </a:lnTo>
                  <a:lnTo>
                    <a:pt x="77343" y="94767"/>
                  </a:lnTo>
                  <a:lnTo>
                    <a:pt x="49453" y="55841"/>
                  </a:lnTo>
                  <a:lnTo>
                    <a:pt x="18389" y="19189"/>
                  </a:lnTo>
                  <a:lnTo>
                    <a:pt x="0" y="0"/>
                  </a:lnTo>
                  <a:lnTo>
                    <a:pt x="0" y="76847"/>
                  </a:lnTo>
                  <a:lnTo>
                    <a:pt x="4724" y="82461"/>
                  </a:lnTo>
                  <a:lnTo>
                    <a:pt x="9359" y="88112"/>
                  </a:lnTo>
                  <a:lnTo>
                    <a:pt x="13919" y="93814"/>
                  </a:lnTo>
                  <a:lnTo>
                    <a:pt x="18389" y="99555"/>
                  </a:lnTo>
                  <a:lnTo>
                    <a:pt x="20942" y="102908"/>
                  </a:lnTo>
                  <a:lnTo>
                    <a:pt x="23571" y="106260"/>
                  </a:lnTo>
                  <a:lnTo>
                    <a:pt x="55575" y="153593"/>
                  </a:lnTo>
                  <a:lnTo>
                    <a:pt x="81597" y="200571"/>
                  </a:lnTo>
                  <a:lnTo>
                    <a:pt x="104533" y="251663"/>
                  </a:lnTo>
                  <a:lnTo>
                    <a:pt x="123863" y="306768"/>
                  </a:lnTo>
                  <a:lnTo>
                    <a:pt x="139001" y="363626"/>
                  </a:lnTo>
                  <a:lnTo>
                    <a:pt x="149987" y="422008"/>
                  </a:lnTo>
                  <a:lnTo>
                    <a:pt x="155257" y="462534"/>
                  </a:lnTo>
                  <a:lnTo>
                    <a:pt x="158826" y="503542"/>
                  </a:lnTo>
                  <a:lnTo>
                    <a:pt x="164795" y="480072"/>
                  </a:lnTo>
                  <a:lnTo>
                    <a:pt x="169240" y="456831"/>
                  </a:lnTo>
                  <a:lnTo>
                    <a:pt x="172021" y="433908"/>
                  </a:lnTo>
                  <a:lnTo>
                    <a:pt x="172974" y="411429"/>
                  </a:lnTo>
                  <a:close/>
                </a:path>
              </a:pathLst>
            </a:custGeom>
            <a:solidFill>
              <a:srgbClr val="518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7670" y="1659584"/>
              <a:ext cx="635" cy="67310"/>
            </a:xfrm>
            <a:custGeom>
              <a:avLst/>
              <a:gdLst/>
              <a:ahLst/>
              <a:cxnLst/>
              <a:rect l="l" t="t" r="r" b="b"/>
              <a:pathLst>
                <a:path w="634" h="67310">
                  <a:moveTo>
                    <a:pt x="292" y="66497"/>
                  </a:moveTo>
                  <a:lnTo>
                    <a:pt x="139" y="0"/>
                  </a:lnTo>
                  <a:lnTo>
                    <a:pt x="0" y="66573"/>
                  </a:lnTo>
                  <a:lnTo>
                    <a:pt x="165" y="66573"/>
                  </a:lnTo>
                  <a:lnTo>
                    <a:pt x="12" y="66903"/>
                  </a:lnTo>
                  <a:lnTo>
                    <a:pt x="215" y="66636"/>
                  </a:lnTo>
                  <a:lnTo>
                    <a:pt x="292" y="66497"/>
                  </a:lnTo>
                  <a:close/>
                </a:path>
              </a:pathLst>
            </a:custGeom>
            <a:solidFill>
              <a:srgbClr val="CCD2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3146" y="970861"/>
              <a:ext cx="138668" cy="146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074" y="581421"/>
            <a:ext cx="616013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5690" algn="l"/>
                <a:tab pos="3246120" algn="l"/>
              </a:tabLst>
            </a:pPr>
            <a:r>
              <a:rPr sz="6600" spc="-20" dirty="0"/>
              <a:t>When</a:t>
            </a:r>
            <a:r>
              <a:rPr sz="6600" dirty="0"/>
              <a:t>	</a:t>
            </a:r>
            <a:r>
              <a:rPr sz="6600" spc="-25" dirty="0"/>
              <a:t>in</a:t>
            </a:r>
            <a:r>
              <a:rPr sz="6600" dirty="0"/>
              <a:t>	</a:t>
            </a:r>
            <a:r>
              <a:rPr sz="6600" spc="-10" dirty="0"/>
              <a:t>doubt...</a:t>
            </a:r>
            <a:endParaRPr sz="6600"/>
          </a:p>
        </p:txBody>
      </p:sp>
      <p:grpSp>
        <p:nvGrpSpPr>
          <p:cNvPr id="4" name="object 4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5" name="object 5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9" name="object 9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594326" y="9559869"/>
            <a:ext cx="342900" cy="345440"/>
            <a:chOff x="17594326" y="9559869"/>
            <a:chExt cx="342900" cy="345440"/>
          </a:xfrm>
        </p:grpSpPr>
        <p:sp>
          <p:nvSpPr>
            <p:cNvPr id="13" name="object 13"/>
            <p:cNvSpPr/>
            <p:nvPr/>
          </p:nvSpPr>
          <p:spPr>
            <a:xfrm>
              <a:off x="17594326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190" y="0"/>
                  </a:lnTo>
                  <a:lnTo>
                    <a:pt x="0" y="698"/>
                  </a:lnTo>
                  <a:lnTo>
                    <a:pt x="67945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16" y="0"/>
                  </a:lnTo>
                  <a:lnTo>
                    <a:pt x="238633" y="0"/>
                  </a:lnTo>
                  <a:lnTo>
                    <a:pt x="238861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4560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2502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17" name="object 17"/>
            <p:cNvSpPr/>
            <p:nvPr/>
          </p:nvSpPr>
          <p:spPr>
            <a:xfrm>
              <a:off x="16574136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71135" y="7789254"/>
            <a:ext cx="104787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0" algn="l"/>
                <a:tab pos="2938145" algn="l"/>
                <a:tab pos="7515859" algn="l"/>
              </a:tabLst>
            </a:pPr>
            <a:r>
              <a:rPr sz="6600" b="1" spc="-10" dirty="0">
                <a:solidFill>
                  <a:srgbClr val="0D3345"/>
                </a:solidFill>
                <a:latin typeface="Roboto"/>
                <a:cs typeface="Roboto"/>
              </a:rPr>
              <a:t>...ask</a:t>
            </a:r>
            <a:r>
              <a:rPr sz="6600" b="1" dirty="0">
                <a:solidFill>
                  <a:srgbClr val="0D3345"/>
                </a:solidFill>
                <a:latin typeface="Roboto"/>
                <a:cs typeface="Roboto"/>
              </a:rPr>
              <a:t>	</a:t>
            </a:r>
            <a:r>
              <a:rPr sz="6600" b="1" spc="-50" dirty="0">
                <a:solidFill>
                  <a:srgbClr val="0D3345"/>
                </a:solidFill>
                <a:latin typeface="Roboto"/>
                <a:cs typeface="Roboto"/>
              </a:rPr>
              <a:t>a</a:t>
            </a:r>
            <a:r>
              <a:rPr sz="6600" b="1" dirty="0">
                <a:solidFill>
                  <a:srgbClr val="0D3345"/>
                </a:solidFill>
                <a:latin typeface="Roboto"/>
                <a:cs typeface="Roboto"/>
              </a:rPr>
              <a:t>	</a:t>
            </a:r>
            <a:r>
              <a:rPr sz="6600" b="1" spc="-10" dirty="0">
                <a:solidFill>
                  <a:srgbClr val="0D3345"/>
                </a:solidFill>
                <a:latin typeface="Roboto"/>
                <a:cs typeface="Roboto"/>
              </a:rPr>
              <a:t>Component</a:t>
            </a:r>
            <a:r>
              <a:rPr sz="6600" b="1" dirty="0">
                <a:solidFill>
                  <a:srgbClr val="0D3345"/>
                </a:solidFill>
                <a:latin typeface="Roboto"/>
                <a:cs typeface="Roboto"/>
              </a:rPr>
              <a:t>	</a:t>
            </a:r>
            <a:r>
              <a:rPr sz="6600" b="1" spc="-10" dirty="0">
                <a:solidFill>
                  <a:srgbClr val="0D3345"/>
                </a:solidFill>
                <a:latin typeface="Roboto"/>
                <a:cs typeface="Roboto"/>
              </a:rPr>
              <a:t>Liaison!</a:t>
            </a:r>
            <a:endParaRPr sz="6600">
              <a:latin typeface="Roboto"/>
              <a:cs typeface="Roboto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5319" y="2158637"/>
            <a:ext cx="14935904" cy="5071085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56754" y="486216"/>
            <a:ext cx="6031865" cy="9053195"/>
            <a:chOff x="12256754" y="486216"/>
            <a:chExt cx="6031865" cy="9053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2006" y="486216"/>
              <a:ext cx="1933574" cy="19335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32058" y="2088045"/>
              <a:ext cx="2955940" cy="58102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426384" y="2022182"/>
              <a:ext cx="956944" cy="873125"/>
            </a:xfrm>
            <a:custGeom>
              <a:avLst/>
              <a:gdLst/>
              <a:ahLst/>
              <a:cxnLst/>
              <a:rect l="l" t="t" r="r" b="b"/>
              <a:pathLst>
                <a:path w="956944" h="873125">
                  <a:moveTo>
                    <a:pt x="82664" y="57658"/>
                  </a:moveTo>
                  <a:lnTo>
                    <a:pt x="19227" y="0"/>
                  </a:lnTo>
                  <a:lnTo>
                    <a:pt x="0" y="21145"/>
                  </a:lnTo>
                  <a:lnTo>
                    <a:pt x="63449" y="78803"/>
                  </a:lnTo>
                  <a:lnTo>
                    <a:pt x="82664" y="57658"/>
                  </a:lnTo>
                  <a:close/>
                </a:path>
                <a:path w="956944" h="873125">
                  <a:moveTo>
                    <a:pt x="167246" y="134531"/>
                  </a:moveTo>
                  <a:lnTo>
                    <a:pt x="103809" y="76873"/>
                  </a:lnTo>
                  <a:lnTo>
                    <a:pt x="84594" y="98018"/>
                  </a:lnTo>
                  <a:lnTo>
                    <a:pt x="148031" y="155676"/>
                  </a:lnTo>
                  <a:lnTo>
                    <a:pt x="167246" y="134531"/>
                  </a:lnTo>
                  <a:close/>
                </a:path>
                <a:path w="956944" h="873125">
                  <a:moveTo>
                    <a:pt x="251828" y="211404"/>
                  </a:moveTo>
                  <a:lnTo>
                    <a:pt x="188391" y="153746"/>
                  </a:lnTo>
                  <a:lnTo>
                    <a:pt x="169176" y="174891"/>
                  </a:lnTo>
                  <a:lnTo>
                    <a:pt x="232613" y="232549"/>
                  </a:lnTo>
                  <a:lnTo>
                    <a:pt x="251828" y="211404"/>
                  </a:lnTo>
                  <a:close/>
                </a:path>
                <a:path w="956944" h="873125">
                  <a:moveTo>
                    <a:pt x="336410" y="288277"/>
                  </a:moveTo>
                  <a:lnTo>
                    <a:pt x="272973" y="230632"/>
                  </a:lnTo>
                  <a:lnTo>
                    <a:pt x="253758" y="251777"/>
                  </a:lnTo>
                  <a:lnTo>
                    <a:pt x="317195" y="309435"/>
                  </a:lnTo>
                  <a:lnTo>
                    <a:pt x="336410" y="288277"/>
                  </a:lnTo>
                  <a:close/>
                </a:path>
                <a:path w="956944" h="873125">
                  <a:moveTo>
                    <a:pt x="421005" y="365163"/>
                  </a:moveTo>
                  <a:lnTo>
                    <a:pt x="357568" y="307505"/>
                  </a:lnTo>
                  <a:lnTo>
                    <a:pt x="338340" y="328650"/>
                  </a:lnTo>
                  <a:lnTo>
                    <a:pt x="401777" y="386308"/>
                  </a:lnTo>
                  <a:lnTo>
                    <a:pt x="421005" y="365163"/>
                  </a:lnTo>
                  <a:close/>
                </a:path>
                <a:path w="956944" h="873125">
                  <a:moveTo>
                    <a:pt x="505587" y="442036"/>
                  </a:moveTo>
                  <a:lnTo>
                    <a:pt x="442150" y="384378"/>
                  </a:lnTo>
                  <a:lnTo>
                    <a:pt x="422922" y="405523"/>
                  </a:lnTo>
                  <a:lnTo>
                    <a:pt x="486371" y="463181"/>
                  </a:lnTo>
                  <a:lnTo>
                    <a:pt x="505587" y="442036"/>
                  </a:lnTo>
                  <a:close/>
                </a:path>
                <a:path w="956944" h="873125">
                  <a:moveTo>
                    <a:pt x="590169" y="518909"/>
                  </a:moveTo>
                  <a:lnTo>
                    <a:pt x="526732" y="461251"/>
                  </a:lnTo>
                  <a:lnTo>
                    <a:pt x="507517" y="482396"/>
                  </a:lnTo>
                  <a:lnTo>
                    <a:pt x="570953" y="540054"/>
                  </a:lnTo>
                  <a:lnTo>
                    <a:pt x="590169" y="518909"/>
                  </a:lnTo>
                  <a:close/>
                </a:path>
                <a:path w="956944" h="873125">
                  <a:moveTo>
                    <a:pt x="674751" y="595782"/>
                  </a:moveTo>
                  <a:lnTo>
                    <a:pt x="611314" y="538124"/>
                  </a:lnTo>
                  <a:lnTo>
                    <a:pt x="592099" y="559269"/>
                  </a:lnTo>
                  <a:lnTo>
                    <a:pt x="655535" y="616927"/>
                  </a:lnTo>
                  <a:lnTo>
                    <a:pt x="674751" y="595782"/>
                  </a:lnTo>
                  <a:close/>
                </a:path>
                <a:path w="956944" h="873125">
                  <a:moveTo>
                    <a:pt x="759345" y="672668"/>
                  </a:moveTo>
                  <a:lnTo>
                    <a:pt x="695896" y="615010"/>
                  </a:lnTo>
                  <a:lnTo>
                    <a:pt x="676681" y="636155"/>
                  </a:lnTo>
                  <a:lnTo>
                    <a:pt x="740117" y="693813"/>
                  </a:lnTo>
                  <a:lnTo>
                    <a:pt x="759345" y="672668"/>
                  </a:lnTo>
                  <a:close/>
                </a:path>
                <a:path w="956944" h="873125">
                  <a:moveTo>
                    <a:pt x="843927" y="749541"/>
                  </a:moveTo>
                  <a:lnTo>
                    <a:pt x="780491" y="691883"/>
                  </a:lnTo>
                  <a:lnTo>
                    <a:pt x="761263" y="713028"/>
                  </a:lnTo>
                  <a:lnTo>
                    <a:pt x="824712" y="770686"/>
                  </a:lnTo>
                  <a:lnTo>
                    <a:pt x="843927" y="749541"/>
                  </a:lnTo>
                  <a:close/>
                </a:path>
                <a:path w="956944" h="873125">
                  <a:moveTo>
                    <a:pt x="928509" y="826414"/>
                  </a:moveTo>
                  <a:lnTo>
                    <a:pt x="865073" y="768756"/>
                  </a:lnTo>
                  <a:lnTo>
                    <a:pt x="845858" y="789901"/>
                  </a:lnTo>
                  <a:lnTo>
                    <a:pt x="909294" y="847559"/>
                  </a:lnTo>
                  <a:lnTo>
                    <a:pt x="928509" y="826414"/>
                  </a:lnTo>
                  <a:close/>
                </a:path>
                <a:path w="956944" h="873125">
                  <a:moveTo>
                    <a:pt x="956437" y="851801"/>
                  </a:moveTo>
                  <a:lnTo>
                    <a:pt x="949655" y="845629"/>
                  </a:lnTo>
                  <a:lnTo>
                    <a:pt x="930440" y="866775"/>
                  </a:lnTo>
                  <a:lnTo>
                    <a:pt x="937221" y="872947"/>
                  </a:lnTo>
                  <a:lnTo>
                    <a:pt x="956437" y="851801"/>
                  </a:lnTo>
                  <a:close/>
                </a:path>
              </a:pathLst>
            </a:custGeom>
            <a:solidFill>
              <a:srgbClr val="0D3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39723" y="2496408"/>
              <a:ext cx="2548275" cy="49910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71167" y="4714755"/>
              <a:ext cx="1933574" cy="19335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876856" y="5513679"/>
              <a:ext cx="923925" cy="183515"/>
            </a:xfrm>
            <a:custGeom>
              <a:avLst/>
              <a:gdLst/>
              <a:ahLst/>
              <a:cxnLst/>
              <a:rect l="l" t="t" r="r" b="b"/>
              <a:pathLst>
                <a:path w="923925" h="183514">
                  <a:moveTo>
                    <a:pt x="89281" y="169024"/>
                  </a:moveTo>
                  <a:lnTo>
                    <a:pt x="84518" y="140843"/>
                  </a:lnTo>
                  <a:lnTo>
                    <a:pt x="0" y="155117"/>
                  </a:lnTo>
                  <a:lnTo>
                    <a:pt x="4749" y="183286"/>
                  </a:lnTo>
                  <a:lnTo>
                    <a:pt x="89281" y="169024"/>
                  </a:lnTo>
                  <a:close/>
                </a:path>
                <a:path w="923925" h="183514">
                  <a:moveTo>
                    <a:pt x="201980" y="149999"/>
                  </a:moveTo>
                  <a:lnTo>
                    <a:pt x="197231" y="121818"/>
                  </a:lnTo>
                  <a:lnTo>
                    <a:pt x="112699" y="136093"/>
                  </a:lnTo>
                  <a:lnTo>
                    <a:pt x="117462" y="164261"/>
                  </a:lnTo>
                  <a:lnTo>
                    <a:pt x="201980" y="149999"/>
                  </a:lnTo>
                  <a:close/>
                </a:path>
                <a:path w="923925" h="183514">
                  <a:moveTo>
                    <a:pt x="314693" y="130975"/>
                  </a:moveTo>
                  <a:lnTo>
                    <a:pt x="309930" y="102793"/>
                  </a:lnTo>
                  <a:lnTo>
                    <a:pt x="225399" y="117068"/>
                  </a:lnTo>
                  <a:lnTo>
                    <a:pt x="230162" y="145237"/>
                  </a:lnTo>
                  <a:lnTo>
                    <a:pt x="314693" y="130975"/>
                  </a:lnTo>
                  <a:close/>
                </a:path>
                <a:path w="923925" h="183514">
                  <a:moveTo>
                    <a:pt x="427393" y="111937"/>
                  </a:moveTo>
                  <a:lnTo>
                    <a:pt x="422643" y="83769"/>
                  </a:lnTo>
                  <a:lnTo>
                    <a:pt x="338112" y="98031"/>
                  </a:lnTo>
                  <a:lnTo>
                    <a:pt x="342861" y="126212"/>
                  </a:lnTo>
                  <a:lnTo>
                    <a:pt x="427393" y="111937"/>
                  </a:lnTo>
                  <a:close/>
                </a:path>
                <a:path w="923925" h="183514">
                  <a:moveTo>
                    <a:pt x="540105" y="92913"/>
                  </a:moveTo>
                  <a:lnTo>
                    <a:pt x="535343" y="64744"/>
                  </a:lnTo>
                  <a:lnTo>
                    <a:pt x="450811" y="79006"/>
                  </a:lnTo>
                  <a:lnTo>
                    <a:pt x="455574" y="107188"/>
                  </a:lnTo>
                  <a:lnTo>
                    <a:pt x="540105" y="92913"/>
                  </a:lnTo>
                  <a:close/>
                </a:path>
                <a:path w="923925" h="183514">
                  <a:moveTo>
                    <a:pt x="652805" y="73888"/>
                  </a:moveTo>
                  <a:lnTo>
                    <a:pt x="648055" y="45720"/>
                  </a:lnTo>
                  <a:lnTo>
                    <a:pt x="563524" y="59982"/>
                  </a:lnTo>
                  <a:lnTo>
                    <a:pt x="568274" y="88163"/>
                  </a:lnTo>
                  <a:lnTo>
                    <a:pt x="652805" y="73888"/>
                  </a:lnTo>
                  <a:close/>
                </a:path>
                <a:path w="923925" h="183514">
                  <a:moveTo>
                    <a:pt x="765517" y="54864"/>
                  </a:moveTo>
                  <a:lnTo>
                    <a:pt x="760755" y="26695"/>
                  </a:lnTo>
                  <a:lnTo>
                    <a:pt x="676224" y="40957"/>
                  </a:lnTo>
                  <a:lnTo>
                    <a:pt x="680986" y="69138"/>
                  </a:lnTo>
                  <a:lnTo>
                    <a:pt x="765517" y="54864"/>
                  </a:lnTo>
                  <a:close/>
                </a:path>
                <a:path w="923925" h="183514">
                  <a:moveTo>
                    <a:pt x="878217" y="35839"/>
                  </a:moveTo>
                  <a:lnTo>
                    <a:pt x="873467" y="7658"/>
                  </a:lnTo>
                  <a:lnTo>
                    <a:pt x="788936" y="21932"/>
                  </a:lnTo>
                  <a:lnTo>
                    <a:pt x="793686" y="50114"/>
                  </a:lnTo>
                  <a:lnTo>
                    <a:pt x="878217" y="35839"/>
                  </a:lnTo>
                  <a:close/>
                </a:path>
                <a:path w="923925" h="183514">
                  <a:moveTo>
                    <a:pt x="923607" y="28181"/>
                  </a:moveTo>
                  <a:lnTo>
                    <a:pt x="918845" y="0"/>
                  </a:lnTo>
                  <a:lnTo>
                    <a:pt x="901636" y="2908"/>
                  </a:lnTo>
                  <a:lnTo>
                    <a:pt x="906399" y="31089"/>
                  </a:lnTo>
                  <a:lnTo>
                    <a:pt x="923607" y="28181"/>
                  </a:lnTo>
                  <a:close/>
                </a:path>
              </a:pathLst>
            </a:custGeom>
            <a:solidFill>
              <a:srgbClr val="0D3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56754" y="1976386"/>
              <a:ext cx="1933574" cy="19335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4931" y="2104564"/>
              <a:ext cx="1680210" cy="1680210"/>
            </a:xfrm>
            <a:custGeom>
              <a:avLst/>
              <a:gdLst/>
              <a:ahLst/>
              <a:cxnLst/>
              <a:rect l="l" t="t" r="r" b="b"/>
              <a:pathLst>
                <a:path w="1680209" h="1680210">
                  <a:moveTo>
                    <a:pt x="839944" y="1679891"/>
                  </a:moveTo>
                  <a:lnTo>
                    <a:pt x="792281" y="1678561"/>
                  </a:lnTo>
                  <a:lnTo>
                    <a:pt x="745315" y="1674619"/>
                  </a:lnTo>
                  <a:lnTo>
                    <a:pt x="699118" y="1668136"/>
                  </a:lnTo>
                  <a:lnTo>
                    <a:pt x="653760" y="1659183"/>
                  </a:lnTo>
                  <a:lnTo>
                    <a:pt x="609312" y="1647831"/>
                  </a:lnTo>
                  <a:lnTo>
                    <a:pt x="565846" y="1634151"/>
                  </a:lnTo>
                  <a:lnTo>
                    <a:pt x="523431" y="1618212"/>
                  </a:lnTo>
                  <a:lnTo>
                    <a:pt x="482140" y="1600088"/>
                  </a:lnTo>
                  <a:lnTo>
                    <a:pt x="442042" y="1579847"/>
                  </a:lnTo>
                  <a:lnTo>
                    <a:pt x="403209" y="1557562"/>
                  </a:lnTo>
                  <a:lnTo>
                    <a:pt x="365712" y="1533303"/>
                  </a:lnTo>
                  <a:lnTo>
                    <a:pt x="329621" y="1507141"/>
                  </a:lnTo>
                  <a:lnTo>
                    <a:pt x="295008" y="1479147"/>
                  </a:lnTo>
                  <a:lnTo>
                    <a:pt x="261943" y="1449392"/>
                  </a:lnTo>
                  <a:lnTo>
                    <a:pt x="230498" y="1417947"/>
                  </a:lnTo>
                  <a:lnTo>
                    <a:pt x="200743" y="1384882"/>
                  </a:lnTo>
                  <a:lnTo>
                    <a:pt x="172749" y="1350269"/>
                  </a:lnTo>
                  <a:lnTo>
                    <a:pt x="146587" y="1314178"/>
                  </a:lnTo>
                  <a:lnTo>
                    <a:pt x="122328" y="1276681"/>
                  </a:lnTo>
                  <a:lnTo>
                    <a:pt x="100043" y="1237848"/>
                  </a:lnTo>
                  <a:lnTo>
                    <a:pt x="79802" y="1197750"/>
                  </a:lnTo>
                  <a:lnTo>
                    <a:pt x="61678" y="1156459"/>
                  </a:lnTo>
                  <a:lnTo>
                    <a:pt x="45740" y="1114044"/>
                  </a:lnTo>
                  <a:lnTo>
                    <a:pt x="32059" y="1070578"/>
                  </a:lnTo>
                  <a:lnTo>
                    <a:pt x="20707" y="1026130"/>
                  </a:lnTo>
                  <a:lnTo>
                    <a:pt x="11754" y="980772"/>
                  </a:lnTo>
                  <a:lnTo>
                    <a:pt x="5271" y="934574"/>
                  </a:lnTo>
                  <a:lnTo>
                    <a:pt x="1329" y="887608"/>
                  </a:lnTo>
                  <a:lnTo>
                    <a:pt x="0" y="839945"/>
                  </a:lnTo>
                  <a:lnTo>
                    <a:pt x="1329" y="792282"/>
                  </a:lnTo>
                  <a:lnTo>
                    <a:pt x="5271" y="745316"/>
                  </a:lnTo>
                  <a:lnTo>
                    <a:pt x="11754" y="699118"/>
                  </a:lnTo>
                  <a:lnTo>
                    <a:pt x="20707" y="653760"/>
                  </a:lnTo>
                  <a:lnTo>
                    <a:pt x="32059" y="609312"/>
                  </a:lnTo>
                  <a:lnTo>
                    <a:pt x="45740" y="565846"/>
                  </a:lnTo>
                  <a:lnTo>
                    <a:pt x="61678" y="523431"/>
                  </a:lnTo>
                  <a:lnTo>
                    <a:pt x="79802" y="482140"/>
                  </a:lnTo>
                  <a:lnTo>
                    <a:pt x="100043" y="442042"/>
                  </a:lnTo>
                  <a:lnTo>
                    <a:pt x="122328" y="403209"/>
                  </a:lnTo>
                  <a:lnTo>
                    <a:pt x="146587" y="365712"/>
                  </a:lnTo>
                  <a:lnTo>
                    <a:pt x="172749" y="329621"/>
                  </a:lnTo>
                  <a:lnTo>
                    <a:pt x="200743" y="295008"/>
                  </a:lnTo>
                  <a:lnTo>
                    <a:pt x="230498" y="261943"/>
                  </a:lnTo>
                  <a:lnTo>
                    <a:pt x="261943" y="230498"/>
                  </a:lnTo>
                  <a:lnTo>
                    <a:pt x="295008" y="200743"/>
                  </a:lnTo>
                  <a:lnTo>
                    <a:pt x="329621" y="172749"/>
                  </a:lnTo>
                  <a:lnTo>
                    <a:pt x="365712" y="146587"/>
                  </a:lnTo>
                  <a:lnTo>
                    <a:pt x="403209" y="122328"/>
                  </a:lnTo>
                  <a:lnTo>
                    <a:pt x="442042" y="100043"/>
                  </a:lnTo>
                  <a:lnTo>
                    <a:pt x="482140" y="79802"/>
                  </a:lnTo>
                  <a:lnTo>
                    <a:pt x="523431" y="61678"/>
                  </a:lnTo>
                  <a:lnTo>
                    <a:pt x="565846" y="45739"/>
                  </a:lnTo>
                  <a:lnTo>
                    <a:pt x="609312" y="32059"/>
                  </a:lnTo>
                  <a:lnTo>
                    <a:pt x="653760" y="20707"/>
                  </a:lnTo>
                  <a:lnTo>
                    <a:pt x="699118" y="11754"/>
                  </a:lnTo>
                  <a:lnTo>
                    <a:pt x="745315" y="5271"/>
                  </a:lnTo>
                  <a:lnTo>
                    <a:pt x="792281" y="1329"/>
                  </a:lnTo>
                  <a:lnTo>
                    <a:pt x="839944" y="0"/>
                  </a:lnTo>
                  <a:lnTo>
                    <a:pt x="887608" y="1329"/>
                  </a:lnTo>
                  <a:lnTo>
                    <a:pt x="934574" y="5271"/>
                  </a:lnTo>
                  <a:lnTo>
                    <a:pt x="980771" y="11754"/>
                  </a:lnTo>
                  <a:lnTo>
                    <a:pt x="1026129" y="20707"/>
                  </a:lnTo>
                  <a:lnTo>
                    <a:pt x="1070577" y="32059"/>
                  </a:lnTo>
                  <a:lnTo>
                    <a:pt x="1114044" y="45739"/>
                  </a:lnTo>
                  <a:lnTo>
                    <a:pt x="1156459" y="61678"/>
                  </a:lnTo>
                  <a:lnTo>
                    <a:pt x="1197750" y="79802"/>
                  </a:lnTo>
                  <a:lnTo>
                    <a:pt x="1237848" y="100043"/>
                  </a:lnTo>
                  <a:lnTo>
                    <a:pt x="1276681" y="122328"/>
                  </a:lnTo>
                  <a:lnTo>
                    <a:pt x="1314178" y="146587"/>
                  </a:lnTo>
                  <a:lnTo>
                    <a:pt x="1350269" y="172749"/>
                  </a:lnTo>
                  <a:lnTo>
                    <a:pt x="1384882" y="200743"/>
                  </a:lnTo>
                  <a:lnTo>
                    <a:pt x="1417946" y="230498"/>
                  </a:lnTo>
                  <a:lnTo>
                    <a:pt x="1449392" y="261943"/>
                  </a:lnTo>
                  <a:lnTo>
                    <a:pt x="1479147" y="295008"/>
                  </a:lnTo>
                  <a:lnTo>
                    <a:pt x="1507141" y="329621"/>
                  </a:lnTo>
                  <a:lnTo>
                    <a:pt x="1533303" y="365712"/>
                  </a:lnTo>
                  <a:lnTo>
                    <a:pt x="1557562" y="403209"/>
                  </a:lnTo>
                  <a:lnTo>
                    <a:pt x="1579847" y="442042"/>
                  </a:lnTo>
                  <a:lnTo>
                    <a:pt x="1600087" y="482140"/>
                  </a:lnTo>
                  <a:lnTo>
                    <a:pt x="1618212" y="523431"/>
                  </a:lnTo>
                  <a:lnTo>
                    <a:pt x="1634150" y="565846"/>
                  </a:lnTo>
                  <a:lnTo>
                    <a:pt x="1647831" y="609312"/>
                  </a:lnTo>
                  <a:lnTo>
                    <a:pt x="1659183" y="653760"/>
                  </a:lnTo>
                  <a:lnTo>
                    <a:pt x="1668136" y="699118"/>
                  </a:lnTo>
                  <a:lnTo>
                    <a:pt x="1674619" y="745316"/>
                  </a:lnTo>
                  <a:lnTo>
                    <a:pt x="1678561" y="792282"/>
                  </a:lnTo>
                  <a:lnTo>
                    <a:pt x="1679890" y="839945"/>
                  </a:lnTo>
                  <a:lnTo>
                    <a:pt x="1678561" y="887608"/>
                  </a:lnTo>
                  <a:lnTo>
                    <a:pt x="1674619" y="934574"/>
                  </a:lnTo>
                  <a:lnTo>
                    <a:pt x="1668136" y="980772"/>
                  </a:lnTo>
                  <a:lnTo>
                    <a:pt x="1659183" y="1026130"/>
                  </a:lnTo>
                  <a:lnTo>
                    <a:pt x="1647831" y="1070578"/>
                  </a:lnTo>
                  <a:lnTo>
                    <a:pt x="1634150" y="1114044"/>
                  </a:lnTo>
                  <a:lnTo>
                    <a:pt x="1618212" y="1156459"/>
                  </a:lnTo>
                  <a:lnTo>
                    <a:pt x="1600087" y="1197750"/>
                  </a:lnTo>
                  <a:lnTo>
                    <a:pt x="1579847" y="1237848"/>
                  </a:lnTo>
                  <a:lnTo>
                    <a:pt x="1557562" y="1276681"/>
                  </a:lnTo>
                  <a:lnTo>
                    <a:pt x="1533303" y="1314178"/>
                  </a:lnTo>
                  <a:lnTo>
                    <a:pt x="1507141" y="1350269"/>
                  </a:lnTo>
                  <a:lnTo>
                    <a:pt x="1479147" y="1384882"/>
                  </a:lnTo>
                  <a:lnTo>
                    <a:pt x="1449392" y="1417947"/>
                  </a:lnTo>
                  <a:lnTo>
                    <a:pt x="1417946" y="1449392"/>
                  </a:lnTo>
                  <a:lnTo>
                    <a:pt x="1384882" y="1479147"/>
                  </a:lnTo>
                  <a:lnTo>
                    <a:pt x="1350269" y="1507141"/>
                  </a:lnTo>
                  <a:lnTo>
                    <a:pt x="1314178" y="1533303"/>
                  </a:lnTo>
                  <a:lnTo>
                    <a:pt x="1276681" y="1557562"/>
                  </a:lnTo>
                  <a:lnTo>
                    <a:pt x="1237848" y="1579847"/>
                  </a:lnTo>
                  <a:lnTo>
                    <a:pt x="1197750" y="1600088"/>
                  </a:lnTo>
                  <a:lnTo>
                    <a:pt x="1156459" y="1618212"/>
                  </a:lnTo>
                  <a:lnTo>
                    <a:pt x="1114044" y="1634151"/>
                  </a:lnTo>
                  <a:lnTo>
                    <a:pt x="1070577" y="1647831"/>
                  </a:lnTo>
                  <a:lnTo>
                    <a:pt x="1026129" y="1659183"/>
                  </a:lnTo>
                  <a:lnTo>
                    <a:pt x="980771" y="1668136"/>
                  </a:lnTo>
                  <a:lnTo>
                    <a:pt x="934574" y="1674619"/>
                  </a:lnTo>
                  <a:lnTo>
                    <a:pt x="887608" y="1678561"/>
                  </a:lnTo>
                  <a:lnTo>
                    <a:pt x="839944" y="1679891"/>
                  </a:lnTo>
                  <a:close/>
                </a:path>
              </a:pathLst>
            </a:custGeom>
            <a:solidFill>
              <a:srgbClr val="FBB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21373" y="7605432"/>
              <a:ext cx="1933574" cy="19335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949551" y="7733610"/>
              <a:ext cx="1680210" cy="1680210"/>
            </a:xfrm>
            <a:custGeom>
              <a:avLst/>
              <a:gdLst/>
              <a:ahLst/>
              <a:cxnLst/>
              <a:rect l="l" t="t" r="r" b="b"/>
              <a:pathLst>
                <a:path w="1680209" h="1680209">
                  <a:moveTo>
                    <a:pt x="839945" y="1679890"/>
                  </a:moveTo>
                  <a:lnTo>
                    <a:pt x="792282" y="1678560"/>
                  </a:lnTo>
                  <a:lnTo>
                    <a:pt x="745316" y="1674619"/>
                  </a:lnTo>
                  <a:lnTo>
                    <a:pt x="699119" y="1668136"/>
                  </a:lnTo>
                  <a:lnTo>
                    <a:pt x="653760" y="1659183"/>
                  </a:lnTo>
                  <a:lnTo>
                    <a:pt x="609313" y="1647831"/>
                  </a:lnTo>
                  <a:lnTo>
                    <a:pt x="565846" y="1634150"/>
                  </a:lnTo>
                  <a:lnTo>
                    <a:pt x="523431" y="1618212"/>
                  </a:lnTo>
                  <a:lnTo>
                    <a:pt x="482140" y="1600087"/>
                  </a:lnTo>
                  <a:lnTo>
                    <a:pt x="442042" y="1579847"/>
                  </a:lnTo>
                  <a:lnTo>
                    <a:pt x="403209" y="1557562"/>
                  </a:lnTo>
                  <a:lnTo>
                    <a:pt x="365712" y="1533303"/>
                  </a:lnTo>
                  <a:lnTo>
                    <a:pt x="329621" y="1507141"/>
                  </a:lnTo>
                  <a:lnTo>
                    <a:pt x="295008" y="1479147"/>
                  </a:lnTo>
                  <a:lnTo>
                    <a:pt x="261943" y="1449392"/>
                  </a:lnTo>
                  <a:lnTo>
                    <a:pt x="230498" y="1417946"/>
                  </a:lnTo>
                  <a:lnTo>
                    <a:pt x="200743" y="1384882"/>
                  </a:lnTo>
                  <a:lnTo>
                    <a:pt x="172749" y="1350269"/>
                  </a:lnTo>
                  <a:lnTo>
                    <a:pt x="146587" y="1314178"/>
                  </a:lnTo>
                  <a:lnTo>
                    <a:pt x="122328" y="1276681"/>
                  </a:lnTo>
                  <a:lnTo>
                    <a:pt x="100043" y="1237848"/>
                  </a:lnTo>
                  <a:lnTo>
                    <a:pt x="79802" y="1197750"/>
                  </a:lnTo>
                  <a:lnTo>
                    <a:pt x="61678" y="1156459"/>
                  </a:lnTo>
                  <a:lnTo>
                    <a:pt x="45739" y="1114044"/>
                  </a:lnTo>
                  <a:lnTo>
                    <a:pt x="32059" y="1070578"/>
                  </a:lnTo>
                  <a:lnTo>
                    <a:pt x="20707" y="1026130"/>
                  </a:lnTo>
                  <a:lnTo>
                    <a:pt x="11754" y="980772"/>
                  </a:lnTo>
                  <a:lnTo>
                    <a:pt x="5271" y="934574"/>
                  </a:lnTo>
                  <a:lnTo>
                    <a:pt x="1329" y="887608"/>
                  </a:lnTo>
                  <a:lnTo>
                    <a:pt x="0" y="839945"/>
                  </a:lnTo>
                  <a:lnTo>
                    <a:pt x="1329" y="792282"/>
                  </a:lnTo>
                  <a:lnTo>
                    <a:pt x="5271" y="745316"/>
                  </a:lnTo>
                  <a:lnTo>
                    <a:pt x="11754" y="699118"/>
                  </a:lnTo>
                  <a:lnTo>
                    <a:pt x="20707" y="653760"/>
                  </a:lnTo>
                  <a:lnTo>
                    <a:pt x="32059" y="609313"/>
                  </a:lnTo>
                  <a:lnTo>
                    <a:pt x="45739" y="565846"/>
                  </a:lnTo>
                  <a:lnTo>
                    <a:pt x="61678" y="523431"/>
                  </a:lnTo>
                  <a:lnTo>
                    <a:pt x="79802" y="482140"/>
                  </a:lnTo>
                  <a:lnTo>
                    <a:pt x="100043" y="442042"/>
                  </a:lnTo>
                  <a:lnTo>
                    <a:pt x="122328" y="403209"/>
                  </a:lnTo>
                  <a:lnTo>
                    <a:pt x="146587" y="365712"/>
                  </a:lnTo>
                  <a:lnTo>
                    <a:pt x="172749" y="329621"/>
                  </a:lnTo>
                  <a:lnTo>
                    <a:pt x="200743" y="295008"/>
                  </a:lnTo>
                  <a:lnTo>
                    <a:pt x="230498" y="261944"/>
                  </a:lnTo>
                  <a:lnTo>
                    <a:pt x="261943" y="230498"/>
                  </a:lnTo>
                  <a:lnTo>
                    <a:pt x="295008" y="200743"/>
                  </a:lnTo>
                  <a:lnTo>
                    <a:pt x="329621" y="172749"/>
                  </a:lnTo>
                  <a:lnTo>
                    <a:pt x="365712" y="146587"/>
                  </a:lnTo>
                  <a:lnTo>
                    <a:pt x="403209" y="122328"/>
                  </a:lnTo>
                  <a:lnTo>
                    <a:pt x="442042" y="100043"/>
                  </a:lnTo>
                  <a:lnTo>
                    <a:pt x="482140" y="79802"/>
                  </a:lnTo>
                  <a:lnTo>
                    <a:pt x="523431" y="61678"/>
                  </a:lnTo>
                  <a:lnTo>
                    <a:pt x="565846" y="45740"/>
                  </a:lnTo>
                  <a:lnTo>
                    <a:pt x="609313" y="32059"/>
                  </a:lnTo>
                  <a:lnTo>
                    <a:pt x="653760" y="20707"/>
                  </a:lnTo>
                  <a:lnTo>
                    <a:pt x="699119" y="11754"/>
                  </a:lnTo>
                  <a:lnTo>
                    <a:pt x="745316" y="5271"/>
                  </a:lnTo>
                  <a:lnTo>
                    <a:pt x="792282" y="1329"/>
                  </a:lnTo>
                  <a:lnTo>
                    <a:pt x="839945" y="0"/>
                  </a:lnTo>
                  <a:lnTo>
                    <a:pt x="887609" y="1329"/>
                  </a:lnTo>
                  <a:lnTo>
                    <a:pt x="934574" y="5271"/>
                  </a:lnTo>
                  <a:lnTo>
                    <a:pt x="980772" y="11754"/>
                  </a:lnTo>
                  <a:lnTo>
                    <a:pt x="1026130" y="20707"/>
                  </a:lnTo>
                  <a:lnTo>
                    <a:pt x="1070578" y="32059"/>
                  </a:lnTo>
                  <a:lnTo>
                    <a:pt x="1114044" y="45740"/>
                  </a:lnTo>
                  <a:lnTo>
                    <a:pt x="1156459" y="61678"/>
                  </a:lnTo>
                  <a:lnTo>
                    <a:pt x="1197750" y="79802"/>
                  </a:lnTo>
                  <a:lnTo>
                    <a:pt x="1237848" y="100043"/>
                  </a:lnTo>
                  <a:lnTo>
                    <a:pt x="1276681" y="122328"/>
                  </a:lnTo>
                  <a:lnTo>
                    <a:pt x="1314178" y="146587"/>
                  </a:lnTo>
                  <a:lnTo>
                    <a:pt x="1350269" y="172749"/>
                  </a:lnTo>
                  <a:lnTo>
                    <a:pt x="1384882" y="200743"/>
                  </a:lnTo>
                  <a:lnTo>
                    <a:pt x="1417947" y="230498"/>
                  </a:lnTo>
                  <a:lnTo>
                    <a:pt x="1449392" y="261944"/>
                  </a:lnTo>
                  <a:lnTo>
                    <a:pt x="1479147" y="295008"/>
                  </a:lnTo>
                  <a:lnTo>
                    <a:pt x="1507141" y="329621"/>
                  </a:lnTo>
                  <a:lnTo>
                    <a:pt x="1533303" y="365712"/>
                  </a:lnTo>
                  <a:lnTo>
                    <a:pt x="1557562" y="403209"/>
                  </a:lnTo>
                  <a:lnTo>
                    <a:pt x="1579847" y="442042"/>
                  </a:lnTo>
                  <a:lnTo>
                    <a:pt x="1600088" y="482140"/>
                  </a:lnTo>
                  <a:lnTo>
                    <a:pt x="1618213" y="523431"/>
                  </a:lnTo>
                  <a:lnTo>
                    <a:pt x="1634151" y="565846"/>
                  </a:lnTo>
                  <a:lnTo>
                    <a:pt x="1647832" y="609313"/>
                  </a:lnTo>
                  <a:lnTo>
                    <a:pt x="1659184" y="653760"/>
                  </a:lnTo>
                  <a:lnTo>
                    <a:pt x="1668137" y="699118"/>
                  </a:lnTo>
                  <a:lnTo>
                    <a:pt x="1674620" y="745316"/>
                  </a:lnTo>
                  <a:lnTo>
                    <a:pt x="1678561" y="792282"/>
                  </a:lnTo>
                  <a:lnTo>
                    <a:pt x="1679891" y="839945"/>
                  </a:lnTo>
                  <a:lnTo>
                    <a:pt x="1678561" y="887608"/>
                  </a:lnTo>
                  <a:lnTo>
                    <a:pt x="1674620" y="934574"/>
                  </a:lnTo>
                  <a:lnTo>
                    <a:pt x="1668137" y="980772"/>
                  </a:lnTo>
                  <a:lnTo>
                    <a:pt x="1659184" y="1026130"/>
                  </a:lnTo>
                  <a:lnTo>
                    <a:pt x="1647832" y="1070578"/>
                  </a:lnTo>
                  <a:lnTo>
                    <a:pt x="1634151" y="1114044"/>
                  </a:lnTo>
                  <a:lnTo>
                    <a:pt x="1618213" y="1156459"/>
                  </a:lnTo>
                  <a:lnTo>
                    <a:pt x="1600088" y="1197750"/>
                  </a:lnTo>
                  <a:lnTo>
                    <a:pt x="1579847" y="1237848"/>
                  </a:lnTo>
                  <a:lnTo>
                    <a:pt x="1557562" y="1276681"/>
                  </a:lnTo>
                  <a:lnTo>
                    <a:pt x="1533303" y="1314178"/>
                  </a:lnTo>
                  <a:lnTo>
                    <a:pt x="1507141" y="1350269"/>
                  </a:lnTo>
                  <a:lnTo>
                    <a:pt x="1479147" y="1384882"/>
                  </a:lnTo>
                  <a:lnTo>
                    <a:pt x="1449392" y="1417946"/>
                  </a:lnTo>
                  <a:lnTo>
                    <a:pt x="1417947" y="1449392"/>
                  </a:lnTo>
                  <a:lnTo>
                    <a:pt x="1384882" y="1479147"/>
                  </a:lnTo>
                  <a:lnTo>
                    <a:pt x="1350269" y="1507141"/>
                  </a:lnTo>
                  <a:lnTo>
                    <a:pt x="1314178" y="1533303"/>
                  </a:lnTo>
                  <a:lnTo>
                    <a:pt x="1276681" y="1557562"/>
                  </a:lnTo>
                  <a:lnTo>
                    <a:pt x="1237848" y="1579847"/>
                  </a:lnTo>
                  <a:lnTo>
                    <a:pt x="1197750" y="1600087"/>
                  </a:lnTo>
                  <a:lnTo>
                    <a:pt x="1156459" y="1618212"/>
                  </a:lnTo>
                  <a:lnTo>
                    <a:pt x="1114044" y="1634150"/>
                  </a:lnTo>
                  <a:lnTo>
                    <a:pt x="1070578" y="1647831"/>
                  </a:lnTo>
                  <a:lnTo>
                    <a:pt x="1026130" y="1659183"/>
                  </a:lnTo>
                  <a:lnTo>
                    <a:pt x="980772" y="1668136"/>
                  </a:lnTo>
                  <a:lnTo>
                    <a:pt x="934574" y="1674619"/>
                  </a:lnTo>
                  <a:lnTo>
                    <a:pt x="887609" y="1678560"/>
                  </a:lnTo>
                  <a:lnTo>
                    <a:pt x="839945" y="1679890"/>
                  </a:lnTo>
                  <a:close/>
                </a:path>
              </a:pathLst>
            </a:custGeom>
            <a:solidFill>
              <a:srgbClr val="4E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97229" y="3249053"/>
              <a:ext cx="2648585" cy="4914265"/>
            </a:xfrm>
            <a:custGeom>
              <a:avLst/>
              <a:gdLst/>
              <a:ahLst/>
              <a:cxnLst/>
              <a:rect l="l" t="t" r="r" b="b"/>
              <a:pathLst>
                <a:path w="2648584" h="4914265">
                  <a:moveTo>
                    <a:pt x="90157" y="32423"/>
                  </a:moveTo>
                  <a:lnTo>
                    <a:pt x="10807" y="0"/>
                  </a:lnTo>
                  <a:lnTo>
                    <a:pt x="0" y="26454"/>
                  </a:lnTo>
                  <a:lnTo>
                    <a:pt x="79349" y="58864"/>
                  </a:lnTo>
                  <a:lnTo>
                    <a:pt x="90157" y="32423"/>
                  </a:lnTo>
                  <a:close/>
                </a:path>
                <a:path w="2648584" h="4914265">
                  <a:moveTo>
                    <a:pt x="195961" y="75641"/>
                  </a:moveTo>
                  <a:lnTo>
                    <a:pt x="116611" y="43230"/>
                  </a:lnTo>
                  <a:lnTo>
                    <a:pt x="105803" y="69672"/>
                  </a:lnTo>
                  <a:lnTo>
                    <a:pt x="185153" y="102095"/>
                  </a:lnTo>
                  <a:lnTo>
                    <a:pt x="195961" y="75641"/>
                  </a:lnTo>
                  <a:close/>
                </a:path>
                <a:path w="2648584" h="4914265">
                  <a:moveTo>
                    <a:pt x="301764" y="118872"/>
                  </a:moveTo>
                  <a:lnTo>
                    <a:pt x="222415" y="86448"/>
                  </a:lnTo>
                  <a:lnTo>
                    <a:pt x="211607" y="112903"/>
                  </a:lnTo>
                  <a:lnTo>
                    <a:pt x="290957" y="145313"/>
                  </a:lnTo>
                  <a:lnTo>
                    <a:pt x="301764" y="118872"/>
                  </a:lnTo>
                  <a:close/>
                </a:path>
                <a:path w="2648584" h="4914265">
                  <a:moveTo>
                    <a:pt x="407568" y="162090"/>
                  </a:moveTo>
                  <a:lnTo>
                    <a:pt x="328218" y="129679"/>
                  </a:lnTo>
                  <a:lnTo>
                    <a:pt x="317411" y="156121"/>
                  </a:lnTo>
                  <a:lnTo>
                    <a:pt x="396760" y="188544"/>
                  </a:lnTo>
                  <a:lnTo>
                    <a:pt x="407568" y="162090"/>
                  </a:lnTo>
                  <a:close/>
                </a:path>
                <a:path w="2648584" h="4914265">
                  <a:moveTo>
                    <a:pt x="513372" y="205320"/>
                  </a:moveTo>
                  <a:lnTo>
                    <a:pt x="434022" y="172897"/>
                  </a:lnTo>
                  <a:lnTo>
                    <a:pt x="423214" y="199351"/>
                  </a:lnTo>
                  <a:lnTo>
                    <a:pt x="502564" y="231775"/>
                  </a:lnTo>
                  <a:lnTo>
                    <a:pt x="513372" y="205320"/>
                  </a:lnTo>
                  <a:close/>
                </a:path>
                <a:path w="2648584" h="4914265">
                  <a:moveTo>
                    <a:pt x="599084" y="4870551"/>
                  </a:moveTo>
                  <a:lnTo>
                    <a:pt x="584720" y="4845913"/>
                  </a:lnTo>
                  <a:lnTo>
                    <a:pt x="510794" y="4889017"/>
                  </a:lnTo>
                  <a:lnTo>
                    <a:pt x="525157" y="4913655"/>
                  </a:lnTo>
                  <a:lnTo>
                    <a:pt x="599084" y="4870551"/>
                  </a:lnTo>
                  <a:close/>
                </a:path>
                <a:path w="2648584" h="4914265">
                  <a:moveTo>
                    <a:pt x="619175" y="248539"/>
                  </a:moveTo>
                  <a:lnTo>
                    <a:pt x="539813" y="216128"/>
                  </a:lnTo>
                  <a:lnTo>
                    <a:pt x="529018" y="242570"/>
                  </a:lnTo>
                  <a:lnTo>
                    <a:pt x="608368" y="274993"/>
                  </a:lnTo>
                  <a:lnTo>
                    <a:pt x="619175" y="248539"/>
                  </a:lnTo>
                  <a:close/>
                </a:path>
                <a:path w="2648584" h="4914265">
                  <a:moveTo>
                    <a:pt x="697661" y="4813084"/>
                  </a:moveTo>
                  <a:lnTo>
                    <a:pt x="683298" y="4788433"/>
                  </a:lnTo>
                  <a:lnTo>
                    <a:pt x="609371" y="4831537"/>
                  </a:lnTo>
                  <a:lnTo>
                    <a:pt x="623735" y="4856188"/>
                  </a:lnTo>
                  <a:lnTo>
                    <a:pt x="697661" y="4813084"/>
                  </a:lnTo>
                  <a:close/>
                </a:path>
                <a:path w="2648584" h="4914265">
                  <a:moveTo>
                    <a:pt x="724979" y="291769"/>
                  </a:moveTo>
                  <a:lnTo>
                    <a:pt x="645617" y="259346"/>
                  </a:lnTo>
                  <a:lnTo>
                    <a:pt x="634822" y="285800"/>
                  </a:lnTo>
                  <a:lnTo>
                    <a:pt x="714171" y="318223"/>
                  </a:lnTo>
                  <a:lnTo>
                    <a:pt x="724979" y="291769"/>
                  </a:lnTo>
                  <a:close/>
                </a:path>
                <a:path w="2648584" h="4914265">
                  <a:moveTo>
                    <a:pt x="796226" y="4755616"/>
                  </a:moveTo>
                  <a:lnTo>
                    <a:pt x="781862" y="4730966"/>
                  </a:lnTo>
                  <a:lnTo>
                    <a:pt x="707936" y="4774069"/>
                  </a:lnTo>
                  <a:lnTo>
                    <a:pt x="722299" y="4798707"/>
                  </a:lnTo>
                  <a:lnTo>
                    <a:pt x="796226" y="4755616"/>
                  </a:lnTo>
                  <a:close/>
                </a:path>
                <a:path w="2648584" h="4914265">
                  <a:moveTo>
                    <a:pt x="830783" y="334987"/>
                  </a:moveTo>
                  <a:lnTo>
                    <a:pt x="751420" y="302577"/>
                  </a:lnTo>
                  <a:lnTo>
                    <a:pt x="740613" y="329018"/>
                  </a:lnTo>
                  <a:lnTo>
                    <a:pt x="819975" y="361442"/>
                  </a:lnTo>
                  <a:lnTo>
                    <a:pt x="830783" y="334987"/>
                  </a:lnTo>
                  <a:close/>
                </a:path>
                <a:path w="2648584" h="4914265">
                  <a:moveTo>
                    <a:pt x="894803" y="4698136"/>
                  </a:moveTo>
                  <a:lnTo>
                    <a:pt x="880427" y="4673498"/>
                  </a:lnTo>
                  <a:lnTo>
                    <a:pt x="806500" y="4716602"/>
                  </a:lnTo>
                  <a:lnTo>
                    <a:pt x="820877" y="4741240"/>
                  </a:lnTo>
                  <a:lnTo>
                    <a:pt x="894803" y="4698136"/>
                  </a:lnTo>
                  <a:close/>
                </a:path>
                <a:path w="2648584" h="4914265">
                  <a:moveTo>
                    <a:pt x="936574" y="378218"/>
                  </a:moveTo>
                  <a:lnTo>
                    <a:pt x="857224" y="345795"/>
                  </a:lnTo>
                  <a:lnTo>
                    <a:pt x="846416" y="372249"/>
                  </a:lnTo>
                  <a:lnTo>
                    <a:pt x="925779" y="404672"/>
                  </a:lnTo>
                  <a:lnTo>
                    <a:pt x="936574" y="378218"/>
                  </a:lnTo>
                  <a:close/>
                </a:path>
                <a:path w="2648584" h="4914265">
                  <a:moveTo>
                    <a:pt x="993368" y="4640669"/>
                  </a:moveTo>
                  <a:lnTo>
                    <a:pt x="979004" y="4616031"/>
                  </a:lnTo>
                  <a:lnTo>
                    <a:pt x="905078" y="4659134"/>
                  </a:lnTo>
                  <a:lnTo>
                    <a:pt x="919441" y="4683772"/>
                  </a:lnTo>
                  <a:lnTo>
                    <a:pt x="993368" y="4640669"/>
                  </a:lnTo>
                  <a:close/>
                </a:path>
                <a:path w="2648584" h="4914265">
                  <a:moveTo>
                    <a:pt x="1042377" y="421436"/>
                  </a:moveTo>
                  <a:lnTo>
                    <a:pt x="963028" y="389026"/>
                  </a:lnTo>
                  <a:lnTo>
                    <a:pt x="952220" y="415480"/>
                  </a:lnTo>
                  <a:lnTo>
                    <a:pt x="1031570" y="447890"/>
                  </a:lnTo>
                  <a:lnTo>
                    <a:pt x="1042377" y="421436"/>
                  </a:lnTo>
                  <a:close/>
                </a:path>
                <a:path w="2648584" h="4914265">
                  <a:moveTo>
                    <a:pt x="1091933" y="4583201"/>
                  </a:moveTo>
                  <a:lnTo>
                    <a:pt x="1077569" y="4558563"/>
                  </a:lnTo>
                  <a:lnTo>
                    <a:pt x="1003642" y="4601654"/>
                  </a:lnTo>
                  <a:lnTo>
                    <a:pt x="1018006" y="4626305"/>
                  </a:lnTo>
                  <a:lnTo>
                    <a:pt x="1091933" y="4583201"/>
                  </a:lnTo>
                  <a:close/>
                </a:path>
                <a:path w="2648584" h="4914265">
                  <a:moveTo>
                    <a:pt x="1148181" y="464667"/>
                  </a:moveTo>
                  <a:lnTo>
                    <a:pt x="1068832" y="432244"/>
                  </a:lnTo>
                  <a:lnTo>
                    <a:pt x="1058024" y="458698"/>
                  </a:lnTo>
                  <a:lnTo>
                    <a:pt x="1137373" y="491121"/>
                  </a:lnTo>
                  <a:lnTo>
                    <a:pt x="1148181" y="464667"/>
                  </a:lnTo>
                  <a:close/>
                </a:path>
                <a:path w="2648584" h="4914265">
                  <a:moveTo>
                    <a:pt x="1190510" y="4525734"/>
                  </a:moveTo>
                  <a:lnTo>
                    <a:pt x="1176134" y="4501083"/>
                  </a:lnTo>
                  <a:lnTo>
                    <a:pt x="1102207" y="4544187"/>
                  </a:lnTo>
                  <a:lnTo>
                    <a:pt x="1116584" y="4568837"/>
                  </a:lnTo>
                  <a:lnTo>
                    <a:pt x="1190510" y="4525734"/>
                  </a:lnTo>
                  <a:close/>
                </a:path>
                <a:path w="2648584" h="4914265">
                  <a:moveTo>
                    <a:pt x="1253985" y="507898"/>
                  </a:moveTo>
                  <a:lnTo>
                    <a:pt x="1174635" y="475475"/>
                  </a:lnTo>
                  <a:lnTo>
                    <a:pt x="1163828" y="501929"/>
                  </a:lnTo>
                  <a:lnTo>
                    <a:pt x="1243177" y="534339"/>
                  </a:lnTo>
                  <a:lnTo>
                    <a:pt x="1253985" y="507898"/>
                  </a:lnTo>
                  <a:close/>
                </a:path>
                <a:path w="2648584" h="4914265">
                  <a:moveTo>
                    <a:pt x="1289075" y="4468253"/>
                  </a:moveTo>
                  <a:lnTo>
                    <a:pt x="1274711" y="4443615"/>
                  </a:lnTo>
                  <a:lnTo>
                    <a:pt x="1200785" y="4486719"/>
                  </a:lnTo>
                  <a:lnTo>
                    <a:pt x="1215148" y="4511357"/>
                  </a:lnTo>
                  <a:lnTo>
                    <a:pt x="1289075" y="4468253"/>
                  </a:lnTo>
                  <a:close/>
                </a:path>
                <a:path w="2648584" h="4914265">
                  <a:moveTo>
                    <a:pt x="1359789" y="551116"/>
                  </a:moveTo>
                  <a:lnTo>
                    <a:pt x="1280439" y="518693"/>
                  </a:lnTo>
                  <a:lnTo>
                    <a:pt x="1269631" y="545147"/>
                  </a:lnTo>
                  <a:lnTo>
                    <a:pt x="1348981" y="577570"/>
                  </a:lnTo>
                  <a:lnTo>
                    <a:pt x="1359789" y="551116"/>
                  </a:lnTo>
                  <a:close/>
                </a:path>
                <a:path w="2648584" h="4914265">
                  <a:moveTo>
                    <a:pt x="1387640" y="4410786"/>
                  </a:moveTo>
                  <a:lnTo>
                    <a:pt x="1373276" y="4386148"/>
                  </a:lnTo>
                  <a:lnTo>
                    <a:pt x="1299349" y="4429252"/>
                  </a:lnTo>
                  <a:lnTo>
                    <a:pt x="1313713" y="4453890"/>
                  </a:lnTo>
                  <a:lnTo>
                    <a:pt x="1387640" y="4410786"/>
                  </a:lnTo>
                  <a:close/>
                </a:path>
                <a:path w="2648584" h="4914265">
                  <a:moveTo>
                    <a:pt x="1465592" y="594347"/>
                  </a:moveTo>
                  <a:lnTo>
                    <a:pt x="1386243" y="561924"/>
                  </a:lnTo>
                  <a:lnTo>
                    <a:pt x="1375435" y="588378"/>
                  </a:lnTo>
                  <a:lnTo>
                    <a:pt x="1454785" y="620788"/>
                  </a:lnTo>
                  <a:lnTo>
                    <a:pt x="1465592" y="594347"/>
                  </a:lnTo>
                  <a:close/>
                </a:path>
                <a:path w="2648584" h="4914265">
                  <a:moveTo>
                    <a:pt x="1486217" y="4353318"/>
                  </a:moveTo>
                  <a:lnTo>
                    <a:pt x="1471841" y="4328680"/>
                  </a:lnTo>
                  <a:lnTo>
                    <a:pt x="1397914" y="4371784"/>
                  </a:lnTo>
                  <a:lnTo>
                    <a:pt x="1412290" y="4396422"/>
                  </a:lnTo>
                  <a:lnTo>
                    <a:pt x="1486217" y="4353318"/>
                  </a:lnTo>
                  <a:close/>
                </a:path>
                <a:path w="2648584" h="4914265">
                  <a:moveTo>
                    <a:pt x="1571396" y="637565"/>
                  </a:moveTo>
                  <a:lnTo>
                    <a:pt x="1492046" y="605142"/>
                  </a:lnTo>
                  <a:lnTo>
                    <a:pt x="1481239" y="631596"/>
                  </a:lnTo>
                  <a:lnTo>
                    <a:pt x="1560588" y="664019"/>
                  </a:lnTo>
                  <a:lnTo>
                    <a:pt x="1571396" y="637565"/>
                  </a:lnTo>
                  <a:close/>
                </a:path>
                <a:path w="2648584" h="4914265">
                  <a:moveTo>
                    <a:pt x="1584782" y="4295851"/>
                  </a:moveTo>
                  <a:lnTo>
                    <a:pt x="1570418" y="4271200"/>
                  </a:lnTo>
                  <a:lnTo>
                    <a:pt x="1496491" y="4314304"/>
                  </a:lnTo>
                  <a:lnTo>
                    <a:pt x="1510855" y="4338955"/>
                  </a:lnTo>
                  <a:lnTo>
                    <a:pt x="1584782" y="4295851"/>
                  </a:lnTo>
                  <a:close/>
                </a:path>
                <a:path w="2648584" h="4914265">
                  <a:moveTo>
                    <a:pt x="1677200" y="680796"/>
                  </a:moveTo>
                  <a:lnTo>
                    <a:pt x="1597850" y="648373"/>
                  </a:lnTo>
                  <a:lnTo>
                    <a:pt x="1587042" y="674827"/>
                  </a:lnTo>
                  <a:lnTo>
                    <a:pt x="1666392" y="707237"/>
                  </a:lnTo>
                  <a:lnTo>
                    <a:pt x="1677200" y="680796"/>
                  </a:lnTo>
                  <a:close/>
                </a:path>
                <a:path w="2648584" h="4914265">
                  <a:moveTo>
                    <a:pt x="1683346" y="4238383"/>
                  </a:moveTo>
                  <a:lnTo>
                    <a:pt x="1668983" y="4213733"/>
                  </a:lnTo>
                  <a:lnTo>
                    <a:pt x="1595056" y="4256837"/>
                  </a:lnTo>
                  <a:lnTo>
                    <a:pt x="1609420" y="4281475"/>
                  </a:lnTo>
                  <a:lnTo>
                    <a:pt x="1683346" y="4238383"/>
                  </a:lnTo>
                  <a:close/>
                </a:path>
                <a:path w="2648584" h="4914265">
                  <a:moveTo>
                    <a:pt x="1781924" y="4180903"/>
                  </a:moveTo>
                  <a:lnTo>
                    <a:pt x="1767547" y="4156265"/>
                  </a:lnTo>
                  <a:lnTo>
                    <a:pt x="1693621" y="4199369"/>
                  </a:lnTo>
                  <a:lnTo>
                    <a:pt x="1707997" y="4224007"/>
                  </a:lnTo>
                  <a:lnTo>
                    <a:pt x="1781924" y="4180903"/>
                  </a:lnTo>
                  <a:close/>
                </a:path>
                <a:path w="2648584" h="4914265">
                  <a:moveTo>
                    <a:pt x="1783003" y="724014"/>
                  </a:moveTo>
                  <a:lnTo>
                    <a:pt x="1703654" y="691603"/>
                  </a:lnTo>
                  <a:lnTo>
                    <a:pt x="1692846" y="718045"/>
                  </a:lnTo>
                  <a:lnTo>
                    <a:pt x="1772196" y="750468"/>
                  </a:lnTo>
                  <a:lnTo>
                    <a:pt x="1783003" y="724014"/>
                  </a:lnTo>
                  <a:close/>
                </a:path>
                <a:path w="2648584" h="4914265">
                  <a:moveTo>
                    <a:pt x="1880489" y="4123436"/>
                  </a:moveTo>
                  <a:lnTo>
                    <a:pt x="1866125" y="4098798"/>
                  </a:lnTo>
                  <a:lnTo>
                    <a:pt x="1792198" y="4141901"/>
                  </a:lnTo>
                  <a:lnTo>
                    <a:pt x="1806562" y="4166539"/>
                  </a:lnTo>
                  <a:lnTo>
                    <a:pt x="1880489" y="4123436"/>
                  </a:lnTo>
                  <a:close/>
                </a:path>
                <a:path w="2648584" h="4914265">
                  <a:moveTo>
                    <a:pt x="1888807" y="767245"/>
                  </a:moveTo>
                  <a:lnTo>
                    <a:pt x="1809457" y="734822"/>
                  </a:lnTo>
                  <a:lnTo>
                    <a:pt x="1798650" y="761276"/>
                  </a:lnTo>
                  <a:lnTo>
                    <a:pt x="1877999" y="793686"/>
                  </a:lnTo>
                  <a:lnTo>
                    <a:pt x="1888807" y="767245"/>
                  </a:lnTo>
                  <a:close/>
                </a:path>
                <a:path w="2648584" h="4914265">
                  <a:moveTo>
                    <a:pt x="1933105" y="785342"/>
                  </a:moveTo>
                  <a:lnTo>
                    <a:pt x="1915261" y="778052"/>
                  </a:lnTo>
                  <a:lnTo>
                    <a:pt x="1904453" y="804494"/>
                  </a:lnTo>
                  <a:lnTo>
                    <a:pt x="1922297" y="811784"/>
                  </a:lnTo>
                  <a:lnTo>
                    <a:pt x="1933105" y="785342"/>
                  </a:lnTo>
                  <a:close/>
                </a:path>
                <a:path w="2648584" h="4914265">
                  <a:moveTo>
                    <a:pt x="1979053" y="4065968"/>
                  </a:moveTo>
                  <a:lnTo>
                    <a:pt x="1964690" y="4041330"/>
                  </a:lnTo>
                  <a:lnTo>
                    <a:pt x="1890763" y="4084421"/>
                  </a:lnTo>
                  <a:lnTo>
                    <a:pt x="1905127" y="4109072"/>
                  </a:lnTo>
                  <a:lnTo>
                    <a:pt x="1979053" y="4065968"/>
                  </a:lnTo>
                  <a:close/>
                </a:path>
                <a:path w="2648584" h="4914265">
                  <a:moveTo>
                    <a:pt x="2077631" y="4008501"/>
                  </a:moveTo>
                  <a:lnTo>
                    <a:pt x="2063254" y="3983850"/>
                  </a:lnTo>
                  <a:lnTo>
                    <a:pt x="1989328" y="4026954"/>
                  </a:lnTo>
                  <a:lnTo>
                    <a:pt x="2003704" y="4051604"/>
                  </a:lnTo>
                  <a:lnTo>
                    <a:pt x="2077631" y="4008501"/>
                  </a:lnTo>
                  <a:close/>
                </a:path>
                <a:path w="2648584" h="4914265">
                  <a:moveTo>
                    <a:pt x="2176195" y="3951020"/>
                  </a:moveTo>
                  <a:lnTo>
                    <a:pt x="2161832" y="3926382"/>
                  </a:lnTo>
                  <a:lnTo>
                    <a:pt x="2087905" y="3969486"/>
                  </a:lnTo>
                  <a:lnTo>
                    <a:pt x="2102269" y="3994124"/>
                  </a:lnTo>
                  <a:lnTo>
                    <a:pt x="2176195" y="3951020"/>
                  </a:lnTo>
                  <a:close/>
                </a:path>
                <a:path w="2648584" h="4914265">
                  <a:moveTo>
                    <a:pt x="2274760" y="3893553"/>
                  </a:moveTo>
                  <a:lnTo>
                    <a:pt x="2260396" y="3868915"/>
                  </a:lnTo>
                  <a:lnTo>
                    <a:pt x="2186470" y="3912019"/>
                  </a:lnTo>
                  <a:lnTo>
                    <a:pt x="2200833" y="3936657"/>
                  </a:lnTo>
                  <a:lnTo>
                    <a:pt x="2274760" y="3893553"/>
                  </a:lnTo>
                  <a:close/>
                </a:path>
                <a:path w="2648584" h="4914265">
                  <a:moveTo>
                    <a:pt x="2373338" y="3836085"/>
                  </a:moveTo>
                  <a:lnTo>
                    <a:pt x="2358974" y="3811447"/>
                  </a:lnTo>
                  <a:lnTo>
                    <a:pt x="2285034" y="3854551"/>
                  </a:lnTo>
                  <a:lnTo>
                    <a:pt x="2299411" y="3879189"/>
                  </a:lnTo>
                  <a:lnTo>
                    <a:pt x="2373338" y="3836085"/>
                  </a:lnTo>
                  <a:close/>
                </a:path>
                <a:path w="2648584" h="4914265">
                  <a:moveTo>
                    <a:pt x="2471902" y="3778618"/>
                  </a:moveTo>
                  <a:lnTo>
                    <a:pt x="2457539" y="3753967"/>
                  </a:lnTo>
                  <a:lnTo>
                    <a:pt x="2383612" y="3797071"/>
                  </a:lnTo>
                  <a:lnTo>
                    <a:pt x="2397976" y="3821722"/>
                  </a:lnTo>
                  <a:lnTo>
                    <a:pt x="2471902" y="3778618"/>
                  </a:lnTo>
                  <a:close/>
                </a:path>
                <a:path w="2648584" h="4914265">
                  <a:moveTo>
                    <a:pt x="2570480" y="3721150"/>
                  </a:moveTo>
                  <a:lnTo>
                    <a:pt x="2556103" y="3696500"/>
                  </a:lnTo>
                  <a:lnTo>
                    <a:pt x="2482177" y="3739604"/>
                  </a:lnTo>
                  <a:lnTo>
                    <a:pt x="2496540" y="3764242"/>
                  </a:lnTo>
                  <a:lnTo>
                    <a:pt x="2570480" y="3721150"/>
                  </a:lnTo>
                  <a:close/>
                </a:path>
                <a:path w="2648584" h="4914265">
                  <a:moveTo>
                    <a:pt x="2648178" y="3675837"/>
                  </a:moveTo>
                  <a:lnTo>
                    <a:pt x="2633815" y="3651199"/>
                  </a:lnTo>
                  <a:lnTo>
                    <a:pt x="2580754" y="3682136"/>
                  </a:lnTo>
                  <a:lnTo>
                    <a:pt x="2595118" y="3706774"/>
                  </a:lnTo>
                  <a:lnTo>
                    <a:pt x="2648178" y="3675837"/>
                  </a:lnTo>
                  <a:close/>
                </a:path>
              </a:pathLst>
            </a:custGeom>
            <a:solidFill>
              <a:srgbClr val="0D3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16" name="object 16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20" name="object 20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7832961" y="9904415"/>
            <a:ext cx="68580" cy="1270"/>
          </a:xfrm>
          <a:custGeom>
            <a:avLst/>
            <a:gdLst/>
            <a:ahLst/>
            <a:cxnLst/>
            <a:rect l="l" t="t" r="r" b="b"/>
            <a:pathLst>
              <a:path w="68580" h="1270">
                <a:moveTo>
                  <a:pt x="68187" y="703"/>
                </a:moveTo>
                <a:lnTo>
                  <a:pt x="234" y="703"/>
                </a:lnTo>
                <a:lnTo>
                  <a:pt x="0" y="0"/>
                </a:lnTo>
                <a:lnTo>
                  <a:pt x="67991" y="0"/>
                </a:lnTo>
                <a:lnTo>
                  <a:pt x="68187" y="703"/>
                </a:lnTo>
                <a:close/>
              </a:path>
            </a:pathLst>
          </a:custGeom>
          <a:solidFill>
            <a:srgbClr val="ED3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7594326" y="9562329"/>
            <a:ext cx="306705" cy="342900"/>
            <a:chOff x="17594326" y="9562329"/>
            <a:chExt cx="306705" cy="342900"/>
          </a:xfrm>
        </p:grpSpPr>
        <p:sp>
          <p:nvSpPr>
            <p:cNvPr id="25" name="object 25"/>
            <p:cNvSpPr/>
            <p:nvPr/>
          </p:nvSpPr>
          <p:spPr>
            <a:xfrm>
              <a:off x="17594326" y="9904415"/>
              <a:ext cx="68580" cy="1270"/>
            </a:xfrm>
            <a:custGeom>
              <a:avLst/>
              <a:gdLst/>
              <a:ahLst/>
              <a:cxnLst/>
              <a:rect l="l" t="t" r="r" b="b"/>
              <a:pathLst>
                <a:path w="68580" h="1270">
                  <a:moveTo>
                    <a:pt x="67952" y="703"/>
                  </a:moveTo>
                  <a:lnTo>
                    <a:pt x="0" y="703"/>
                  </a:lnTo>
                  <a:lnTo>
                    <a:pt x="195" y="0"/>
                  </a:lnTo>
                  <a:lnTo>
                    <a:pt x="68148" y="0"/>
                  </a:lnTo>
                  <a:lnTo>
                    <a:pt x="67952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94560" y="9562329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28" name="object 28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862503" y="9559869"/>
            <a:ext cx="74243" cy="78284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5140185" y="614394"/>
            <a:ext cx="1680210" cy="1680210"/>
            <a:chOff x="15140185" y="614394"/>
            <a:chExt cx="1680210" cy="1680210"/>
          </a:xfrm>
        </p:grpSpPr>
        <p:sp>
          <p:nvSpPr>
            <p:cNvPr id="40" name="object 40"/>
            <p:cNvSpPr/>
            <p:nvPr/>
          </p:nvSpPr>
          <p:spPr>
            <a:xfrm>
              <a:off x="15140185" y="614394"/>
              <a:ext cx="1680210" cy="1680210"/>
            </a:xfrm>
            <a:custGeom>
              <a:avLst/>
              <a:gdLst/>
              <a:ahLst/>
              <a:cxnLst/>
              <a:rect l="l" t="t" r="r" b="b"/>
              <a:pathLst>
                <a:path w="1680209" h="1680210">
                  <a:moveTo>
                    <a:pt x="839945" y="1679891"/>
                  </a:moveTo>
                  <a:lnTo>
                    <a:pt x="792282" y="1678561"/>
                  </a:lnTo>
                  <a:lnTo>
                    <a:pt x="745316" y="1674619"/>
                  </a:lnTo>
                  <a:lnTo>
                    <a:pt x="699119" y="1668137"/>
                  </a:lnTo>
                  <a:lnTo>
                    <a:pt x="653760" y="1659184"/>
                  </a:lnTo>
                  <a:lnTo>
                    <a:pt x="609313" y="1647831"/>
                  </a:lnTo>
                  <a:lnTo>
                    <a:pt x="565846" y="1634151"/>
                  </a:lnTo>
                  <a:lnTo>
                    <a:pt x="523431" y="1618212"/>
                  </a:lnTo>
                  <a:lnTo>
                    <a:pt x="482140" y="1600088"/>
                  </a:lnTo>
                  <a:lnTo>
                    <a:pt x="442042" y="1579847"/>
                  </a:lnTo>
                  <a:lnTo>
                    <a:pt x="403209" y="1557562"/>
                  </a:lnTo>
                  <a:lnTo>
                    <a:pt x="365712" y="1533303"/>
                  </a:lnTo>
                  <a:lnTo>
                    <a:pt x="329621" y="1507141"/>
                  </a:lnTo>
                  <a:lnTo>
                    <a:pt x="295008" y="1479147"/>
                  </a:lnTo>
                  <a:lnTo>
                    <a:pt x="261943" y="1449392"/>
                  </a:lnTo>
                  <a:lnTo>
                    <a:pt x="230498" y="1417947"/>
                  </a:lnTo>
                  <a:lnTo>
                    <a:pt x="200743" y="1384882"/>
                  </a:lnTo>
                  <a:lnTo>
                    <a:pt x="172749" y="1350269"/>
                  </a:lnTo>
                  <a:lnTo>
                    <a:pt x="146587" y="1314178"/>
                  </a:lnTo>
                  <a:lnTo>
                    <a:pt x="122328" y="1276681"/>
                  </a:lnTo>
                  <a:lnTo>
                    <a:pt x="100043" y="1237848"/>
                  </a:lnTo>
                  <a:lnTo>
                    <a:pt x="79802" y="1197750"/>
                  </a:lnTo>
                  <a:lnTo>
                    <a:pt x="61678" y="1156459"/>
                  </a:lnTo>
                  <a:lnTo>
                    <a:pt x="45739" y="1114044"/>
                  </a:lnTo>
                  <a:lnTo>
                    <a:pt x="32059" y="1070578"/>
                  </a:lnTo>
                  <a:lnTo>
                    <a:pt x="20707" y="1026130"/>
                  </a:lnTo>
                  <a:lnTo>
                    <a:pt x="11754" y="980772"/>
                  </a:lnTo>
                  <a:lnTo>
                    <a:pt x="5271" y="934574"/>
                  </a:lnTo>
                  <a:lnTo>
                    <a:pt x="1329" y="887608"/>
                  </a:lnTo>
                  <a:lnTo>
                    <a:pt x="0" y="839945"/>
                  </a:lnTo>
                  <a:lnTo>
                    <a:pt x="1329" y="792282"/>
                  </a:lnTo>
                  <a:lnTo>
                    <a:pt x="5271" y="745316"/>
                  </a:lnTo>
                  <a:lnTo>
                    <a:pt x="11754" y="699118"/>
                  </a:lnTo>
                  <a:lnTo>
                    <a:pt x="20707" y="653760"/>
                  </a:lnTo>
                  <a:lnTo>
                    <a:pt x="32059" y="609312"/>
                  </a:lnTo>
                  <a:lnTo>
                    <a:pt x="45739" y="565846"/>
                  </a:lnTo>
                  <a:lnTo>
                    <a:pt x="61678" y="523431"/>
                  </a:lnTo>
                  <a:lnTo>
                    <a:pt x="79802" y="482140"/>
                  </a:lnTo>
                  <a:lnTo>
                    <a:pt x="100043" y="442042"/>
                  </a:lnTo>
                  <a:lnTo>
                    <a:pt x="122328" y="403209"/>
                  </a:lnTo>
                  <a:lnTo>
                    <a:pt x="146587" y="365712"/>
                  </a:lnTo>
                  <a:lnTo>
                    <a:pt x="172749" y="329621"/>
                  </a:lnTo>
                  <a:lnTo>
                    <a:pt x="200743" y="295008"/>
                  </a:lnTo>
                  <a:lnTo>
                    <a:pt x="230498" y="261943"/>
                  </a:lnTo>
                  <a:lnTo>
                    <a:pt x="261943" y="230498"/>
                  </a:lnTo>
                  <a:lnTo>
                    <a:pt x="295008" y="200743"/>
                  </a:lnTo>
                  <a:lnTo>
                    <a:pt x="329621" y="172749"/>
                  </a:lnTo>
                  <a:lnTo>
                    <a:pt x="365712" y="146587"/>
                  </a:lnTo>
                  <a:lnTo>
                    <a:pt x="403209" y="122328"/>
                  </a:lnTo>
                  <a:lnTo>
                    <a:pt x="442042" y="100043"/>
                  </a:lnTo>
                  <a:lnTo>
                    <a:pt x="482140" y="79802"/>
                  </a:lnTo>
                  <a:lnTo>
                    <a:pt x="523431" y="61678"/>
                  </a:lnTo>
                  <a:lnTo>
                    <a:pt x="565846" y="45739"/>
                  </a:lnTo>
                  <a:lnTo>
                    <a:pt x="609313" y="32059"/>
                  </a:lnTo>
                  <a:lnTo>
                    <a:pt x="653760" y="20707"/>
                  </a:lnTo>
                  <a:lnTo>
                    <a:pt x="699119" y="11754"/>
                  </a:lnTo>
                  <a:lnTo>
                    <a:pt x="745316" y="5271"/>
                  </a:lnTo>
                  <a:lnTo>
                    <a:pt x="792282" y="1329"/>
                  </a:lnTo>
                  <a:lnTo>
                    <a:pt x="839945" y="0"/>
                  </a:lnTo>
                  <a:lnTo>
                    <a:pt x="887609" y="1329"/>
                  </a:lnTo>
                  <a:lnTo>
                    <a:pt x="934574" y="5271"/>
                  </a:lnTo>
                  <a:lnTo>
                    <a:pt x="980772" y="11754"/>
                  </a:lnTo>
                  <a:lnTo>
                    <a:pt x="1026130" y="20707"/>
                  </a:lnTo>
                  <a:lnTo>
                    <a:pt x="1070578" y="32059"/>
                  </a:lnTo>
                  <a:lnTo>
                    <a:pt x="1114044" y="45739"/>
                  </a:lnTo>
                  <a:lnTo>
                    <a:pt x="1156459" y="61678"/>
                  </a:lnTo>
                  <a:lnTo>
                    <a:pt x="1197750" y="79802"/>
                  </a:lnTo>
                  <a:lnTo>
                    <a:pt x="1237848" y="100043"/>
                  </a:lnTo>
                  <a:lnTo>
                    <a:pt x="1276681" y="122328"/>
                  </a:lnTo>
                  <a:lnTo>
                    <a:pt x="1314178" y="146587"/>
                  </a:lnTo>
                  <a:lnTo>
                    <a:pt x="1350269" y="172749"/>
                  </a:lnTo>
                  <a:lnTo>
                    <a:pt x="1384882" y="200743"/>
                  </a:lnTo>
                  <a:lnTo>
                    <a:pt x="1417947" y="230498"/>
                  </a:lnTo>
                  <a:lnTo>
                    <a:pt x="1449392" y="261943"/>
                  </a:lnTo>
                  <a:lnTo>
                    <a:pt x="1479147" y="295008"/>
                  </a:lnTo>
                  <a:lnTo>
                    <a:pt x="1507141" y="329621"/>
                  </a:lnTo>
                  <a:lnTo>
                    <a:pt x="1533303" y="365712"/>
                  </a:lnTo>
                  <a:lnTo>
                    <a:pt x="1557562" y="403209"/>
                  </a:lnTo>
                  <a:lnTo>
                    <a:pt x="1579847" y="442042"/>
                  </a:lnTo>
                  <a:lnTo>
                    <a:pt x="1600088" y="482140"/>
                  </a:lnTo>
                  <a:lnTo>
                    <a:pt x="1618213" y="523431"/>
                  </a:lnTo>
                  <a:lnTo>
                    <a:pt x="1634151" y="565846"/>
                  </a:lnTo>
                  <a:lnTo>
                    <a:pt x="1647832" y="609312"/>
                  </a:lnTo>
                  <a:lnTo>
                    <a:pt x="1659184" y="653760"/>
                  </a:lnTo>
                  <a:lnTo>
                    <a:pt x="1668137" y="699118"/>
                  </a:lnTo>
                  <a:lnTo>
                    <a:pt x="1674620" y="745316"/>
                  </a:lnTo>
                  <a:lnTo>
                    <a:pt x="1678561" y="792282"/>
                  </a:lnTo>
                  <a:lnTo>
                    <a:pt x="1679891" y="839945"/>
                  </a:lnTo>
                  <a:lnTo>
                    <a:pt x="1678561" y="887608"/>
                  </a:lnTo>
                  <a:lnTo>
                    <a:pt x="1674620" y="934574"/>
                  </a:lnTo>
                  <a:lnTo>
                    <a:pt x="1668137" y="980772"/>
                  </a:lnTo>
                  <a:lnTo>
                    <a:pt x="1659184" y="1026130"/>
                  </a:lnTo>
                  <a:lnTo>
                    <a:pt x="1647832" y="1070578"/>
                  </a:lnTo>
                  <a:lnTo>
                    <a:pt x="1634151" y="1114044"/>
                  </a:lnTo>
                  <a:lnTo>
                    <a:pt x="1618213" y="1156459"/>
                  </a:lnTo>
                  <a:lnTo>
                    <a:pt x="1600088" y="1197750"/>
                  </a:lnTo>
                  <a:lnTo>
                    <a:pt x="1579847" y="1237848"/>
                  </a:lnTo>
                  <a:lnTo>
                    <a:pt x="1557562" y="1276681"/>
                  </a:lnTo>
                  <a:lnTo>
                    <a:pt x="1533303" y="1314178"/>
                  </a:lnTo>
                  <a:lnTo>
                    <a:pt x="1507141" y="1350269"/>
                  </a:lnTo>
                  <a:lnTo>
                    <a:pt x="1479147" y="1384882"/>
                  </a:lnTo>
                  <a:lnTo>
                    <a:pt x="1449392" y="1417947"/>
                  </a:lnTo>
                  <a:lnTo>
                    <a:pt x="1417947" y="1449392"/>
                  </a:lnTo>
                  <a:lnTo>
                    <a:pt x="1384882" y="1479147"/>
                  </a:lnTo>
                  <a:lnTo>
                    <a:pt x="1350269" y="1507141"/>
                  </a:lnTo>
                  <a:lnTo>
                    <a:pt x="1314178" y="1533303"/>
                  </a:lnTo>
                  <a:lnTo>
                    <a:pt x="1276681" y="1557562"/>
                  </a:lnTo>
                  <a:lnTo>
                    <a:pt x="1237848" y="1579847"/>
                  </a:lnTo>
                  <a:lnTo>
                    <a:pt x="1197750" y="1600088"/>
                  </a:lnTo>
                  <a:lnTo>
                    <a:pt x="1156459" y="1618212"/>
                  </a:lnTo>
                  <a:lnTo>
                    <a:pt x="1114044" y="1634151"/>
                  </a:lnTo>
                  <a:lnTo>
                    <a:pt x="1070578" y="1647831"/>
                  </a:lnTo>
                  <a:lnTo>
                    <a:pt x="1026130" y="1659184"/>
                  </a:lnTo>
                  <a:lnTo>
                    <a:pt x="980772" y="1668137"/>
                  </a:lnTo>
                  <a:lnTo>
                    <a:pt x="934574" y="1674619"/>
                  </a:lnTo>
                  <a:lnTo>
                    <a:pt x="887609" y="1678561"/>
                  </a:lnTo>
                  <a:lnTo>
                    <a:pt x="839945" y="1679891"/>
                  </a:lnTo>
                  <a:close/>
                </a:path>
              </a:pathLst>
            </a:custGeom>
            <a:solidFill>
              <a:srgbClr val="4AA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60349" y="958198"/>
              <a:ext cx="835660" cy="986155"/>
            </a:xfrm>
            <a:custGeom>
              <a:avLst/>
              <a:gdLst/>
              <a:ahLst/>
              <a:cxnLst/>
              <a:rect l="l" t="t" r="r" b="b"/>
              <a:pathLst>
                <a:path w="835659" h="986155">
                  <a:moveTo>
                    <a:pt x="259967" y="985838"/>
                  </a:moveTo>
                  <a:lnTo>
                    <a:pt x="254224" y="985838"/>
                  </a:lnTo>
                  <a:lnTo>
                    <a:pt x="251470" y="985285"/>
                  </a:lnTo>
                  <a:lnTo>
                    <a:pt x="235630" y="966977"/>
                  </a:lnTo>
                  <a:lnTo>
                    <a:pt x="235671" y="715425"/>
                  </a:lnTo>
                  <a:lnTo>
                    <a:pt x="41259" y="507120"/>
                  </a:lnTo>
                  <a:lnTo>
                    <a:pt x="10425" y="453887"/>
                  </a:lnTo>
                  <a:lnTo>
                    <a:pt x="0" y="394347"/>
                  </a:lnTo>
                  <a:lnTo>
                    <a:pt x="0" y="107123"/>
                  </a:lnTo>
                  <a:lnTo>
                    <a:pt x="8454" y="65533"/>
                  </a:lnTo>
                  <a:lnTo>
                    <a:pt x="31471" y="31471"/>
                  </a:lnTo>
                  <a:lnTo>
                    <a:pt x="65533" y="8454"/>
                  </a:lnTo>
                  <a:lnTo>
                    <a:pt x="107123" y="0"/>
                  </a:lnTo>
                  <a:lnTo>
                    <a:pt x="148713" y="8454"/>
                  </a:lnTo>
                  <a:lnTo>
                    <a:pt x="182775" y="31471"/>
                  </a:lnTo>
                  <a:lnTo>
                    <a:pt x="190463" y="42849"/>
                  </a:lnTo>
                  <a:lnTo>
                    <a:pt x="107123" y="42849"/>
                  </a:lnTo>
                  <a:lnTo>
                    <a:pt x="81999" y="47865"/>
                  </a:lnTo>
                  <a:lnTo>
                    <a:pt x="61581" y="61581"/>
                  </a:lnTo>
                  <a:lnTo>
                    <a:pt x="47865" y="81999"/>
                  </a:lnTo>
                  <a:lnTo>
                    <a:pt x="42849" y="107123"/>
                  </a:lnTo>
                  <a:lnTo>
                    <a:pt x="42849" y="394347"/>
                  </a:lnTo>
                  <a:lnTo>
                    <a:pt x="50713" y="439245"/>
                  </a:lnTo>
                  <a:lnTo>
                    <a:pt x="73396" y="478791"/>
                  </a:lnTo>
                  <a:lnTo>
                    <a:pt x="270486" y="689983"/>
                  </a:lnTo>
                  <a:lnTo>
                    <a:pt x="272467" y="691573"/>
                  </a:lnTo>
                  <a:lnTo>
                    <a:pt x="274113" y="693456"/>
                  </a:lnTo>
                  <a:lnTo>
                    <a:pt x="275424" y="695632"/>
                  </a:lnTo>
                  <a:lnTo>
                    <a:pt x="279030" y="700916"/>
                  </a:lnTo>
                  <a:lnTo>
                    <a:pt x="280062" y="706663"/>
                  </a:lnTo>
                  <a:lnTo>
                    <a:pt x="278520" y="712872"/>
                  </a:lnTo>
                  <a:lnTo>
                    <a:pt x="278561" y="966977"/>
                  </a:lnTo>
                  <a:lnTo>
                    <a:pt x="278046" y="969741"/>
                  </a:lnTo>
                  <a:lnTo>
                    <a:pt x="262722" y="985285"/>
                  </a:lnTo>
                  <a:lnTo>
                    <a:pt x="259967" y="985838"/>
                  </a:lnTo>
                  <a:close/>
                </a:path>
                <a:path w="835659" h="986155">
                  <a:moveTo>
                    <a:pt x="817005" y="985838"/>
                  </a:moveTo>
                  <a:lnTo>
                    <a:pt x="811270" y="985838"/>
                  </a:lnTo>
                  <a:lnTo>
                    <a:pt x="808513" y="985285"/>
                  </a:lnTo>
                  <a:lnTo>
                    <a:pt x="792672" y="966977"/>
                  </a:lnTo>
                  <a:lnTo>
                    <a:pt x="792712" y="761245"/>
                  </a:lnTo>
                  <a:lnTo>
                    <a:pt x="790169" y="727725"/>
                  </a:lnTo>
                  <a:lnTo>
                    <a:pt x="770897" y="669354"/>
                  </a:lnTo>
                  <a:lnTo>
                    <a:pt x="735114" y="626533"/>
                  </a:lnTo>
                  <a:lnTo>
                    <a:pt x="684221" y="603039"/>
                  </a:lnTo>
                  <a:lnTo>
                    <a:pt x="652783" y="599890"/>
                  </a:lnTo>
                  <a:lnTo>
                    <a:pt x="380328" y="599890"/>
                  </a:lnTo>
                  <a:lnTo>
                    <a:pt x="376438" y="597966"/>
                  </a:lnTo>
                  <a:lnTo>
                    <a:pt x="372709" y="596035"/>
                  </a:lnTo>
                  <a:lnTo>
                    <a:pt x="370310" y="594027"/>
                  </a:lnTo>
                  <a:lnTo>
                    <a:pt x="368362" y="591480"/>
                  </a:lnTo>
                  <a:lnTo>
                    <a:pt x="179891" y="403009"/>
                  </a:lnTo>
                  <a:lnTo>
                    <a:pt x="170999" y="385876"/>
                  </a:lnTo>
                  <a:lnTo>
                    <a:pt x="171397" y="382714"/>
                  </a:lnTo>
                  <a:lnTo>
                    <a:pt x="171397" y="107123"/>
                  </a:lnTo>
                  <a:lnTo>
                    <a:pt x="166381" y="81999"/>
                  </a:lnTo>
                  <a:lnTo>
                    <a:pt x="152665" y="61581"/>
                  </a:lnTo>
                  <a:lnTo>
                    <a:pt x="132246" y="47865"/>
                  </a:lnTo>
                  <a:lnTo>
                    <a:pt x="107123" y="42849"/>
                  </a:lnTo>
                  <a:lnTo>
                    <a:pt x="190463" y="42849"/>
                  </a:lnTo>
                  <a:lnTo>
                    <a:pt x="205792" y="65533"/>
                  </a:lnTo>
                  <a:lnTo>
                    <a:pt x="214246" y="107123"/>
                  </a:lnTo>
                  <a:lnTo>
                    <a:pt x="214246" y="376773"/>
                  </a:lnTo>
                  <a:lnTo>
                    <a:pt x="394515" y="557041"/>
                  </a:lnTo>
                  <a:lnTo>
                    <a:pt x="652783" y="557041"/>
                  </a:lnTo>
                  <a:lnTo>
                    <a:pt x="693176" y="561321"/>
                  </a:lnTo>
                  <a:lnTo>
                    <a:pt x="729544" y="573555"/>
                  </a:lnTo>
                  <a:lnTo>
                    <a:pt x="787733" y="618260"/>
                  </a:lnTo>
                  <a:lnTo>
                    <a:pt x="823461" y="683317"/>
                  </a:lnTo>
                  <a:lnTo>
                    <a:pt x="832519" y="721092"/>
                  </a:lnTo>
                  <a:lnTo>
                    <a:pt x="835562" y="761245"/>
                  </a:lnTo>
                  <a:lnTo>
                    <a:pt x="835602" y="966977"/>
                  </a:lnTo>
                  <a:lnTo>
                    <a:pt x="835088" y="969741"/>
                  </a:lnTo>
                  <a:lnTo>
                    <a:pt x="819761" y="985285"/>
                  </a:lnTo>
                  <a:lnTo>
                    <a:pt x="817005" y="985838"/>
                  </a:lnTo>
                  <a:close/>
                </a:path>
                <a:path w="835659" h="986155">
                  <a:moveTo>
                    <a:pt x="514568" y="514192"/>
                  </a:moveTo>
                  <a:lnTo>
                    <a:pt x="465523" y="508520"/>
                  </a:lnTo>
                  <a:lnTo>
                    <a:pt x="420459" y="492371"/>
                  </a:lnTo>
                  <a:lnTo>
                    <a:pt x="380674" y="467044"/>
                  </a:lnTo>
                  <a:lnTo>
                    <a:pt x="347469" y="433839"/>
                  </a:lnTo>
                  <a:lnTo>
                    <a:pt x="322142" y="394054"/>
                  </a:lnTo>
                  <a:lnTo>
                    <a:pt x="305993" y="348990"/>
                  </a:lnTo>
                  <a:lnTo>
                    <a:pt x="300322" y="299945"/>
                  </a:lnTo>
                  <a:lnTo>
                    <a:pt x="305993" y="250900"/>
                  </a:lnTo>
                  <a:lnTo>
                    <a:pt x="322142" y="205836"/>
                  </a:lnTo>
                  <a:lnTo>
                    <a:pt x="347469" y="166051"/>
                  </a:lnTo>
                  <a:lnTo>
                    <a:pt x="380674" y="132846"/>
                  </a:lnTo>
                  <a:lnTo>
                    <a:pt x="420459" y="107519"/>
                  </a:lnTo>
                  <a:lnTo>
                    <a:pt x="465523" y="91370"/>
                  </a:lnTo>
                  <a:lnTo>
                    <a:pt x="514568" y="85698"/>
                  </a:lnTo>
                  <a:lnTo>
                    <a:pt x="563613" y="91370"/>
                  </a:lnTo>
                  <a:lnTo>
                    <a:pt x="608678" y="107519"/>
                  </a:lnTo>
                  <a:lnTo>
                    <a:pt x="641710" y="128548"/>
                  </a:lnTo>
                  <a:lnTo>
                    <a:pt x="514568" y="128548"/>
                  </a:lnTo>
                  <a:lnTo>
                    <a:pt x="468916" y="134652"/>
                  </a:lnTo>
                  <a:lnTo>
                    <a:pt x="427948" y="151892"/>
                  </a:lnTo>
                  <a:lnTo>
                    <a:pt x="393277" y="178654"/>
                  </a:lnTo>
                  <a:lnTo>
                    <a:pt x="366515" y="213325"/>
                  </a:lnTo>
                  <a:lnTo>
                    <a:pt x="349276" y="254293"/>
                  </a:lnTo>
                  <a:lnTo>
                    <a:pt x="343171" y="299945"/>
                  </a:lnTo>
                  <a:lnTo>
                    <a:pt x="349276" y="345597"/>
                  </a:lnTo>
                  <a:lnTo>
                    <a:pt x="366515" y="386565"/>
                  </a:lnTo>
                  <a:lnTo>
                    <a:pt x="393277" y="421236"/>
                  </a:lnTo>
                  <a:lnTo>
                    <a:pt x="427948" y="447998"/>
                  </a:lnTo>
                  <a:lnTo>
                    <a:pt x="468916" y="465237"/>
                  </a:lnTo>
                  <a:lnTo>
                    <a:pt x="514568" y="471342"/>
                  </a:lnTo>
                  <a:lnTo>
                    <a:pt x="641710" y="471342"/>
                  </a:lnTo>
                  <a:lnTo>
                    <a:pt x="608678" y="492371"/>
                  </a:lnTo>
                  <a:lnTo>
                    <a:pt x="563613" y="508520"/>
                  </a:lnTo>
                  <a:lnTo>
                    <a:pt x="514568" y="514192"/>
                  </a:lnTo>
                  <a:close/>
                </a:path>
                <a:path w="835659" h="986155">
                  <a:moveTo>
                    <a:pt x="641710" y="471342"/>
                  </a:moveTo>
                  <a:lnTo>
                    <a:pt x="514568" y="471342"/>
                  </a:lnTo>
                  <a:lnTo>
                    <a:pt x="560221" y="465237"/>
                  </a:lnTo>
                  <a:lnTo>
                    <a:pt x="601189" y="447998"/>
                  </a:lnTo>
                  <a:lnTo>
                    <a:pt x="635860" y="421236"/>
                  </a:lnTo>
                  <a:lnTo>
                    <a:pt x="662621" y="386565"/>
                  </a:lnTo>
                  <a:lnTo>
                    <a:pt x="679861" y="345597"/>
                  </a:lnTo>
                  <a:lnTo>
                    <a:pt x="685966" y="299945"/>
                  </a:lnTo>
                  <a:lnTo>
                    <a:pt x="679861" y="254293"/>
                  </a:lnTo>
                  <a:lnTo>
                    <a:pt x="662621" y="213325"/>
                  </a:lnTo>
                  <a:lnTo>
                    <a:pt x="635860" y="178654"/>
                  </a:lnTo>
                  <a:lnTo>
                    <a:pt x="601189" y="151892"/>
                  </a:lnTo>
                  <a:lnTo>
                    <a:pt x="560221" y="134652"/>
                  </a:lnTo>
                  <a:lnTo>
                    <a:pt x="514568" y="128548"/>
                  </a:lnTo>
                  <a:lnTo>
                    <a:pt x="641710" y="128548"/>
                  </a:lnTo>
                  <a:lnTo>
                    <a:pt x="681668" y="166051"/>
                  </a:lnTo>
                  <a:lnTo>
                    <a:pt x="706994" y="205836"/>
                  </a:lnTo>
                  <a:lnTo>
                    <a:pt x="723143" y="250900"/>
                  </a:lnTo>
                  <a:lnTo>
                    <a:pt x="728815" y="299945"/>
                  </a:lnTo>
                  <a:lnTo>
                    <a:pt x="723143" y="348990"/>
                  </a:lnTo>
                  <a:lnTo>
                    <a:pt x="706994" y="394054"/>
                  </a:lnTo>
                  <a:lnTo>
                    <a:pt x="681668" y="433839"/>
                  </a:lnTo>
                  <a:lnTo>
                    <a:pt x="648462" y="467044"/>
                  </a:lnTo>
                  <a:lnTo>
                    <a:pt x="641710" y="471342"/>
                  </a:lnTo>
                  <a:close/>
                </a:path>
                <a:path w="835659" h="986155">
                  <a:moveTo>
                    <a:pt x="384934" y="600657"/>
                  </a:moveTo>
                  <a:lnTo>
                    <a:pt x="379731" y="599890"/>
                  </a:lnTo>
                  <a:lnTo>
                    <a:pt x="389493" y="599890"/>
                  </a:lnTo>
                  <a:lnTo>
                    <a:pt x="384934" y="600657"/>
                  </a:lnTo>
                  <a:close/>
                </a:path>
                <a:path w="835659" h="986155">
                  <a:moveTo>
                    <a:pt x="688457" y="985838"/>
                  </a:moveTo>
                  <a:lnTo>
                    <a:pt x="682722" y="985838"/>
                  </a:lnTo>
                  <a:lnTo>
                    <a:pt x="679965" y="985285"/>
                  </a:lnTo>
                  <a:lnTo>
                    <a:pt x="664124" y="966977"/>
                  </a:lnTo>
                  <a:lnTo>
                    <a:pt x="664136" y="789817"/>
                  </a:lnTo>
                  <a:lnTo>
                    <a:pt x="682834" y="770950"/>
                  </a:lnTo>
                  <a:lnTo>
                    <a:pt x="688150" y="770950"/>
                  </a:lnTo>
                  <a:lnTo>
                    <a:pt x="707054" y="966977"/>
                  </a:lnTo>
                  <a:lnTo>
                    <a:pt x="706540" y="969741"/>
                  </a:lnTo>
                  <a:lnTo>
                    <a:pt x="688457" y="985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2701537" y="2379001"/>
            <a:ext cx="989965" cy="990600"/>
          </a:xfrm>
          <a:custGeom>
            <a:avLst/>
            <a:gdLst/>
            <a:ahLst/>
            <a:cxnLst/>
            <a:rect l="l" t="t" r="r" b="b"/>
            <a:pathLst>
              <a:path w="989965" h="990600">
                <a:moveTo>
                  <a:pt x="703453" y="387350"/>
                </a:moveTo>
                <a:lnTo>
                  <a:pt x="680859" y="364756"/>
                </a:lnTo>
                <a:lnTo>
                  <a:pt x="673950" y="364756"/>
                </a:lnTo>
                <a:lnTo>
                  <a:pt x="651344" y="387350"/>
                </a:lnTo>
                <a:lnTo>
                  <a:pt x="651344" y="394271"/>
                </a:lnTo>
                <a:lnTo>
                  <a:pt x="673950" y="416864"/>
                </a:lnTo>
                <a:lnTo>
                  <a:pt x="680859" y="416864"/>
                </a:lnTo>
                <a:lnTo>
                  <a:pt x="703453" y="394271"/>
                </a:lnTo>
                <a:lnTo>
                  <a:pt x="703453" y="390804"/>
                </a:lnTo>
                <a:lnTo>
                  <a:pt x="703453" y="387350"/>
                </a:lnTo>
                <a:close/>
              </a:path>
              <a:path w="989965" h="990600">
                <a:moveTo>
                  <a:pt x="703453" y="156324"/>
                </a:moveTo>
                <a:lnTo>
                  <a:pt x="701408" y="146177"/>
                </a:lnTo>
                <a:lnTo>
                  <a:pt x="695833" y="137896"/>
                </a:lnTo>
                <a:lnTo>
                  <a:pt x="687539" y="132321"/>
                </a:lnTo>
                <a:lnTo>
                  <a:pt x="677405" y="130263"/>
                </a:lnTo>
                <a:lnTo>
                  <a:pt x="667258" y="132321"/>
                </a:lnTo>
                <a:lnTo>
                  <a:pt x="658977" y="137896"/>
                </a:lnTo>
                <a:lnTo>
                  <a:pt x="653402" y="146177"/>
                </a:lnTo>
                <a:lnTo>
                  <a:pt x="651344" y="156324"/>
                </a:lnTo>
                <a:lnTo>
                  <a:pt x="651344" y="286588"/>
                </a:lnTo>
                <a:lnTo>
                  <a:pt x="653402" y="296735"/>
                </a:lnTo>
                <a:lnTo>
                  <a:pt x="658977" y="305015"/>
                </a:lnTo>
                <a:lnTo>
                  <a:pt x="667258" y="310603"/>
                </a:lnTo>
                <a:lnTo>
                  <a:pt x="677405" y="312648"/>
                </a:lnTo>
                <a:lnTo>
                  <a:pt x="687539" y="310603"/>
                </a:lnTo>
                <a:lnTo>
                  <a:pt x="695833" y="305015"/>
                </a:lnTo>
                <a:lnTo>
                  <a:pt x="701408" y="296735"/>
                </a:lnTo>
                <a:lnTo>
                  <a:pt x="703453" y="286588"/>
                </a:lnTo>
                <a:lnTo>
                  <a:pt x="703453" y="156324"/>
                </a:lnTo>
                <a:close/>
              </a:path>
              <a:path w="989965" h="990600">
                <a:moveTo>
                  <a:pt x="937945" y="260540"/>
                </a:moveTo>
                <a:lnTo>
                  <a:pt x="933742" y="213766"/>
                </a:lnTo>
                <a:lnTo>
                  <a:pt x="921613" y="169722"/>
                </a:lnTo>
                <a:lnTo>
                  <a:pt x="902322" y="129146"/>
                </a:lnTo>
                <a:lnTo>
                  <a:pt x="885837" y="105854"/>
                </a:lnTo>
                <a:lnTo>
                  <a:pt x="885837" y="260540"/>
                </a:lnTo>
                <a:lnTo>
                  <a:pt x="880325" y="308267"/>
                </a:lnTo>
                <a:lnTo>
                  <a:pt x="864616" y="352120"/>
                </a:lnTo>
                <a:lnTo>
                  <a:pt x="839990" y="390829"/>
                </a:lnTo>
                <a:lnTo>
                  <a:pt x="807694" y="423125"/>
                </a:lnTo>
                <a:lnTo>
                  <a:pt x="768985" y="447751"/>
                </a:lnTo>
                <a:lnTo>
                  <a:pt x="725131" y="463461"/>
                </a:lnTo>
                <a:lnTo>
                  <a:pt x="677405" y="468972"/>
                </a:lnTo>
                <a:lnTo>
                  <a:pt x="629666" y="463461"/>
                </a:lnTo>
                <a:lnTo>
                  <a:pt x="585825" y="447751"/>
                </a:lnTo>
                <a:lnTo>
                  <a:pt x="547116" y="423125"/>
                </a:lnTo>
                <a:lnTo>
                  <a:pt x="514819" y="390829"/>
                </a:lnTo>
                <a:lnTo>
                  <a:pt x="490194" y="352120"/>
                </a:lnTo>
                <a:lnTo>
                  <a:pt x="474484" y="308267"/>
                </a:lnTo>
                <a:lnTo>
                  <a:pt x="468972" y="260540"/>
                </a:lnTo>
                <a:lnTo>
                  <a:pt x="474484" y="212801"/>
                </a:lnTo>
                <a:lnTo>
                  <a:pt x="490194" y="168960"/>
                </a:lnTo>
                <a:lnTo>
                  <a:pt x="514819" y="130251"/>
                </a:lnTo>
                <a:lnTo>
                  <a:pt x="547116" y="97955"/>
                </a:lnTo>
                <a:lnTo>
                  <a:pt x="585825" y="73329"/>
                </a:lnTo>
                <a:lnTo>
                  <a:pt x="629666" y="57619"/>
                </a:lnTo>
                <a:lnTo>
                  <a:pt x="677405" y="52108"/>
                </a:lnTo>
                <a:lnTo>
                  <a:pt x="725131" y="57619"/>
                </a:lnTo>
                <a:lnTo>
                  <a:pt x="768985" y="73329"/>
                </a:lnTo>
                <a:lnTo>
                  <a:pt x="807694" y="97955"/>
                </a:lnTo>
                <a:lnTo>
                  <a:pt x="839990" y="130251"/>
                </a:lnTo>
                <a:lnTo>
                  <a:pt x="864616" y="168960"/>
                </a:lnTo>
                <a:lnTo>
                  <a:pt x="880325" y="212801"/>
                </a:lnTo>
                <a:lnTo>
                  <a:pt x="880427" y="213766"/>
                </a:lnTo>
                <a:lnTo>
                  <a:pt x="885837" y="260540"/>
                </a:lnTo>
                <a:lnTo>
                  <a:pt x="885837" y="105854"/>
                </a:lnTo>
                <a:lnTo>
                  <a:pt x="845172" y="61353"/>
                </a:lnTo>
                <a:lnTo>
                  <a:pt x="808799" y="35623"/>
                </a:lnTo>
                <a:lnTo>
                  <a:pt x="768223" y="16319"/>
                </a:lnTo>
                <a:lnTo>
                  <a:pt x="724179" y="4203"/>
                </a:lnTo>
                <a:lnTo>
                  <a:pt x="677405" y="0"/>
                </a:lnTo>
                <a:lnTo>
                  <a:pt x="630631" y="4203"/>
                </a:lnTo>
                <a:lnTo>
                  <a:pt x="586587" y="16319"/>
                </a:lnTo>
                <a:lnTo>
                  <a:pt x="545998" y="35623"/>
                </a:lnTo>
                <a:lnTo>
                  <a:pt x="509638" y="61353"/>
                </a:lnTo>
                <a:lnTo>
                  <a:pt x="478218" y="92773"/>
                </a:lnTo>
                <a:lnTo>
                  <a:pt x="452488" y="129146"/>
                </a:lnTo>
                <a:lnTo>
                  <a:pt x="433184" y="169722"/>
                </a:lnTo>
                <a:lnTo>
                  <a:pt x="421068" y="213766"/>
                </a:lnTo>
                <a:lnTo>
                  <a:pt x="416864" y="260540"/>
                </a:lnTo>
                <a:lnTo>
                  <a:pt x="421068" y="307314"/>
                </a:lnTo>
                <a:lnTo>
                  <a:pt x="433184" y="351358"/>
                </a:lnTo>
                <a:lnTo>
                  <a:pt x="452488" y="391934"/>
                </a:lnTo>
                <a:lnTo>
                  <a:pt x="478218" y="428307"/>
                </a:lnTo>
                <a:lnTo>
                  <a:pt x="509638" y="459727"/>
                </a:lnTo>
                <a:lnTo>
                  <a:pt x="545998" y="485457"/>
                </a:lnTo>
                <a:lnTo>
                  <a:pt x="586587" y="504748"/>
                </a:lnTo>
                <a:lnTo>
                  <a:pt x="630631" y="516877"/>
                </a:lnTo>
                <a:lnTo>
                  <a:pt x="677405" y="521081"/>
                </a:lnTo>
                <a:lnTo>
                  <a:pt x="724179" y="516877"/>
                </a:lnTo>
                <a:lnTo>
                  <a:pt x="768223" y="504748"/>
                </a:lnTo>
                <a:lnTo>
                  <a:pt x="808799" y="485457"/>
                </a:lnTo>
                <a:lnTo>
                  <a:pt x="845172" y="459727"/>
                </a:lnTo>
                <a:lnTo>
                  <a:pt x="876592" y="428307"/>
                </a:lnTo>
                <a:lnTo>
                  <a:pt x="902322" y="391934"/>
                </a:lnTo>
                <a:lnTo>
                  <a:pt x="921613" y="351358"/>
                </a:lnTo>
                <a:lnTo>
                  <a:pt x="933742" y="307314"/>
                </a:lnTo>
                <a:lnTo>
                  <a:pt x="937945" y="260540"/>
                </a:lnTo>
                <a:close/>
              </a:path>
              <a:path w="989965" h="990600">
                <a:moveTo>
                  <a:pt x="989723" y="634657"/>
                </a:moveTo>
                <a:lnTo>
                  <a:pt x="970915" y="577291"/>
                </a:lnTo>
                <a:lnTo>
                  <a:pt x="937844" y="554609"/>
                </a:lnTo>
                <a:lnTo>
                  <a:pt x="937844" y="631278"/>
                </a:lnTo>
                <a:lnTo>
                  <a:pt x="936040" y="640270"/>
                </a:lnTo>
                <a:lnTo>
                  <a:pt x="642442" y="842302"/>
                </a:lnTo>
                <a:lnTo>
                  <a:pt x="603478" y="855903"/>
                </a:lnTo>
                <a:lnTo>
                  <a:pt x="589330" y="855510"/>
                </a:lnTo>
                <a:lnTo>
                  <a:pt x="424027" y="837260"/>
                </a:lnTo>
                <a:lnTo>
                  <a:pt x="405117" y="836599"/>
                </a:lnTo>
                <a:lnTo>
                  <a:pt x="386549" y="838593"/>
                </a:lnTo>
                <a:lnTo>
                  <a:pt x="368604" y="843165"/>
                </a:lnTo>
                <a:lnTo>
                  <a:pt x="351536" y="850277"/>
                </a:lnTo>
                <a:lnTo>
                  <a:pt x="301815" y="875144"/>
                </a:lnTo>
                <a:lnTo>
                  <a:pt x="254317" y="732675"/>
                </a:lnTo>
                <a:lnTo>
                  <a:pt x="254317" y="896747"/>
                </a:lnTo>
                <a:lnTo>
                  <a:pt x="151307" y="937945"/>
                </a:lnTo>
                <a:lnTo>
                  <a:pt x="52108" y="937945"/>
                </a:lnTo>
                <a:lnTo>
                  <a:pt x="52108" y="717397"/>
                </a:lnTo>
                <a:lnTo>
                  <a:pt x="168440" y="639838"/>
                </a:lnTo>
                <a:lnTo>
                  <a:pt x="254076" y="896747"/>
                </a:lnTo>
                <a:lnTo>
                  <a:pt x="254317" y="896747"/>
                </a:lnTo>
                <a:lnTo>
                  <a:pt x="254317" y="732675"/>
                </a:lnTo>
                <a:lnTo>
                  <a:pt x="223367" y="639838"/>
                </a:lnTo>
                <a:lnTo>
                  <a:pt x="214236" y="612444"/>
                </a:lnTo>
                <a:lnTo>
                  <a:pt x="309232" y="564946"/>
                </a:lnTo>
                <a:lnTo>
                  <a:pt x="324459" y="559231"/>
                </a:lnTo>
                <a:lnTo>
                  <a:pt x="340398" y="556793"/>
                </a:lnTo>
                <a:lnTo>
                  <a:pt x="356514" y="557682"/>
                </a:lnTo>
                <a:lnTo>
                  <a:pt x="609460" y="653148"/>
                </a:lnTo>
                <a:lnTo>
                  <a:pt x="629221" y="683260"/>
                </a:lnTo>
                <a:lnTo>
                  <a:pt x="626021" y="695858"/>
                </a:lnTo>
                <a:lnTo>
                  <a:pt x="618820" y="705205"/>
                </a:lnTo>
                <a:lnTo>
                  <a:pt x="608977" y="711047"/>
                </a:lnTo>
                <a:lnTo>
                  <a:pt x="597700" y="712939"/>
                </a:lnTo>
                <a:lnTo>
                  <a:pt x="586168" y="710463"/>
                </a:lnTo>
                <a:lnTo>
                  <a:pt x="453186" y="653465"/>
                </a:lnTo>
                <a:lnTo>
                  <a:pt x="443039" y="651344"/>
                </a:lnTo>
                <a:lnTo>
                  <a:pt x="433552" y="653148"/>
                </a:lnTo>
                <a:lnTo>
                  <a:pt x="433324" y="653148"/>
                </a:lnTo>
                <a:lnTo>
                  <a:pt x="424840" y="658622"/>
                </a:lnTo>
                <a:lnTo>
                  <a:pt x="424738" y="658774"/>
                </a:lnTo>
                <a:lnTo>
                  <a:pt x="418973" y="667143"/>
                </a:lnTo>
                <a:lnTo>
                  <a:pt x="416864" y="677265"/>
                </a:lnTo>
                <a:lnTo>
                  <a:pt x="565645" y="758355"/>
                </a:lnTo>
                <a:lnTo>
                  <a:pt x="596201" y="764654"/>
                </a:lnTo>
                <a:lnTo>
                  <a:pt x="626681" y="759333"/>
                </a:lnTo>
                <a:lnTo>
                  <a:pt x="672630" y="719162"/>
                </a:lnTo>
                <a:lnTo>
                  <a:pt x="679678" y="696582"/>
                </a:lnTo>
                <a:lnTo>
                  <a:pt x="800798" y="643331"/>
                </a:lnTo>
                <a:lnTo>
                  <a:pt x="894715" y="602043"/>
                </a:lnTo>
                <a:lnTo>
                  <a:pt x="907783" y="599490"/>
                </a:lnTo>
                <a:lnTo>
                  <a:pt x="920546" y="602411"/>
                </a:lnTo>
                <a:lnTo>
                  <a:pt x="930986" y="610184"/>
                </a:lnTo>
                <a:lnTo>
                  <a:pt x="937082" y="622160"/>
                </a:lnTo>
                <a:lnTo>
                  <a:pt x="937844" y="631278"/>
                </a:lnTo>
                <a:lnTo>
                  <a:pt x="937844" y="554609"/>
                </a:lnTo>
                <a:lnTo>
                  <a:pt x="909015" y="547573"/>
                </a:lnTo>
                <a:lnTo>
                  <a:pt x="873264" y="554558"/>
                </a:lnTo>
                <a:lnTo>
                  <a:pt x="671334" y="643331"/>
                </a:lnTo>
                <a:lnTo>
                  <a:pt x="663282" y="630859"/>
                </a:lnTo>
                <a:lnTo>
                  <a:pt x="628154" y="604507"/>
                </a:lnTo>
                <a:lnTo>
                  <a:pt x="504126" y="556793"/>
                </a:lnTo>
                <a:lnTo>
                  <a:pt x="390944" y="513257"/>
                </a:lnTo>
                <a:lnTo>
                  <a:pt x="337896" y="504761"/>
                </a:lnTo>
                <a:lnTo>
                  <a:pt x="311315" y="508812"/>
                </a:lnTo>
                <a:lnTo>
                  <a:pt x="285927" y="518337"/>
                </a:lnTo>
                <a:lnTo>
                  <a:pt x="170154" y="576224"/>
                </a:lnTo>
                <a:lnTo>
                  <a:pt x="169824" y="576745"/>
                </a:lnTo>
                <a:lnTo>
                  <a:pt x="168884" y="577291"/>
                </a:lnTo>
                <a:lnTo>
                  <a:pt x="168338" y="577291"/>
                </a:lnTo>
                <a:lnTo>
                  <a:pt x="4343" y="686612"/>
                </a:lnTo>
                <a:lnTo>
                  <a:pt x="0" y="694740"/>
                </a:lnTo>
                <a:lnTo>
                  <a:pt x="0" y="964006"/>
                </a:lnTo>
                <a:lnTo>
                  <a:pt x="2044" y="974140"/>
                </a:lnTo>
                <a:lnTo>
                  <a:pt x="7632" y="982421"/>
                </a:lnTo>
                <a:lnTo>
                  <a:pt x="15913" y="988009"/>
                </a:lnTo>
                <a:lnTo>
                  <a:pt x="26047" y="990053"/>
                </a:lnTo>
                <a:lnTo>
                  <a:pt x="159639" y="990053"/>
                </a:lnTo>
                <a:lnTo>
                  <a:pt x="162928" y="989418"/>
                </a:lnTo>
                <a:lnTo>
                  <a:pt x="291630" y="937945"/>
                </a:lnTo>
                <a:lnTo>
                  <a:pt x="296519" y="935990"/>
                </a:lnTo>
                <a:lnTo>
                  <a:pt x="296672" y="935786"/>
                </a:lnTo>
                <a:lnTo>
                  <a:pt x="297522" y="935418"/>
                </a:lnTo>
                <a:lnTo>
                  <a:pt x="297815" y="935418"/>
                </a:lnTo>
                <a:lnTo>
                  <a:pt x="375183" y="896747"/>
                </a:lnTo>
                <a:lnTo>
                  <a:pt x="385178" y="892568"/>
                </a:lnTo>
                <a:lnTo>
                  <a:pt x="395922" y="889825"/>
                </a:lnTo>
                <a:lnTo>
                  <a:pt x="407047" y="888644"/>
                </a:lnTo>
                <a:lnTo>
                  <a:pt x="418426" y="889076"/>
                </a:lnTo>
                <a:lnTo>
                  <a:pt x="583501" y="907300"/>
                </a:lnTo>
                <a:lnTo>
                  <a:pt x="607021" y="907872"/>
                </a:lnTo>
                <a:lnTo>
                  <a:pt x="629958" y="904290"/>
                </a:lnTo>
                <a:lnTo>
                  <a:pt x="651738" y="896747"/>
                </a:lnTo>
                <a:lnTo>
                  <a:pt x="666013" y="888644"/>
                </a:lnTo>
                <a:lnTo>
                  <a:pt x="671753" y="885393"/>
                </a:lnTo>
                <a:lnTo>
                  <a:pt x="687184" y="875144"/>
                </a:lnTo>
                <a:lnTo>
                  <a:pt x="716165" y="855903"/>
                </a:lnTo>
                <a:lnTo>
                  <a:pt x="954443" y="697712"/>
                </a:lnTo>
                <a:lnTo>
                  <a:pt x="972566" y="680351"/>
                </a:lnTo>
                <a:lnTo>
                  <a:pt x="984504" y="658774"/>
                </a:lnTo>
                <a:lnTo>
                  <a:pt x="984542" y="658622"/>
                </a:lnTo>
                <a:lnTo>
                  <a:pt x="989723" y="634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39153" y="8079523"/>
            <a:ext cx="699135" cy="984885"/>
          </a:xfrm>
          <a:custGeom>
            <a:avLst/>
            <a:gdLst/>
            <a:ahLst/>
            <a:cxnLst/>
            <a:rect l="l" t="t" r="r" b="b"/>
            <a:pathLst>
              <a:path w="699134" h="984884">
                <a:moveTo>
                  <a:pt x="508330" y="285902"/>
                </a:moveTo>
                <a:lnTo>
                  <a:pt x="500189" y="235839"/>
                </a:lnTo>
                <a:lnTo>
                  <a:pt x="477570" y="192252"/>
                </a:lnTo>
                <a:lnTo>
                  <a:pt x="476504" y="191185"/>
                </a:lnTo>
                <a:lnTo>
                  <a:pt x="476504" y="285902"/>
                </a:lnTo>
                <a:lnTo>
                  <a:pt x="466483" y="335267"/>
                </a:lnTo>
                <a:lnTo>
                  <a:pt x="439178" y="375691"/>
                </a:lnTo>
                <a:lnTo>
                  <a:pt x="398792" y="402996"/>
                </a:lnTo>
                <a:lnTo>
                  <a:pt x="349465" y="413029"/>
                </a:lnTo>
                <a:lnTo>
                  <a:pt x="300151" y="402996"/>
                </a:lnTo>
                <a:lnTo>
                  <a:pt x="259753" y="375691"/>
                </a:lnTo>
                <a:lnTo>
                  <a:pt x="232460" y="335267"/>
                </a:lnTo>
                <a:lnTo>
                  <a:pt x="222427" y="285902"/>
                </a:lnTo>
                <a:lnTo>
                  <a:pt x="232460" y="236575"/>
                </a:lnTo>
                <a:lnTo>
                  <a:pt x="259753" y="196189"/>
                </a:lnTo>
                <a:lnTo>
                  <a:pt x="300151" y="168884"/>
                </a:lnTo>
                <a:lnTo>
                  <a:pt x="349465" y="158864"/>
                </a:lnTo>
                <a:lnTo>
                  <a:pt x="398792" y="168884"/>
                </a:lnTo>
                <a:lnTo>
                  <a:pt x="439178" y="196189"/>
                </a:lnTo>
                <a:lnTo>
                  <a:pt x="466483" y="236575"/>
                </a:lnTo>
                <a:lnTo>
                  <a:pt x="476504" y="285902"/>
                </a:lnTo>
                <a:lnTo>
                  <a:pt x="476504" y="191185"/>
                </a:lnTo>
                <a:lnTo>
                  <a:pt x="444182" y="158864"/>
                </a:lnTo>
                <a:lnTo>
                  <a:pt x="443115" y="157797"/>
                </a:lnTo>
                <a:lnTo>
                  <a:pt x="399529" y="135178"/>
                </a:lnTo>
                <a:lnTo>
                  <a:pt x="349465" y="127038"/>
                </a:lnTo>
                <a:lnTo>
                  <a:pt x="299402" y="135178"/>
                </a:lnTo>
                <a:lnTo>
                  <a:pt x="255816" y="157797"/>
                </a:lnTo>
                <a:lnTo>
                  <a:pt x="221373" y="192252"/>
                </a:lnTo>
                <a:lnTo>
                  <a:pt x="198742" y="235839"/>
                </a:lnTo>
                <a:lnTo>
                  <a:pt x="198615" y="236575"/>
                </a:lnTo>
                <a:lnTo>
                  <a:pt x="190601" y="285902"/>
                </a:lnTo>
                <a:lnTo>
                  <a:pt x="198742" y="335965"/>
                </a:lnTo>
                <a:lnTo>
                  <a:pt x="221348" y="379552"/>
                </a:lnTo>
                <a:lnTo>
                  <a:pt x="255790" y="413994"/>
                </a:lnTo>
                <a:lnTo>
                  <a:pt x="299389" y="436626"/>
                </a:lnTo>
                <a:lnTo>
                  <a:pt x="349465" y="444766"/>
                </a:lnTo>
                <a:lnTo>
                  <a:pt x="399529" y="436626"/>
                </a:lnTo>
                <a:lnTo>
                  <a:pt x="443115" y="413994"/>
                </a:lnTo>
                <a:lnTo>
                  <a:pt x="477570" y="379552"/>
                </a:lnTo>
                <a:lnTo>
                  <a:pt x="500189" y="335965"/>
                </a:lnTo>
                <a:lnTo>
                  <a:pt x="500303" y="335267"/>
                </a:lnTo>
                <a:lnTo>
                  <a:pt x="508330" y="285902"/>
                </a:lnTo>
                <a:close/>
              </a:path>
              <a:path w="699134" h="984884">
                <a:moveTo>
                  <a:pt x="698842" y="841870"/>
                </a:moveTo>
                <a:lnTo>
                  <a:pt x="690981" y="810348"/>
                </a:lnTo>
                <a:lnTo>
                  <a:pt x="668261" y="781380"/>
                </a:lnTo>
                <a:lnTo>
                  <a:pt x="667105" y="780567"/>
                </a:lnTo>
                <a:lnTo>
                  <a:pt x="667105" y="841870"/>
                </a:lnTo>
                <a:lnTo>
                  <a:pt x="661149" y="861720"/>
                </a:lnTo>
                <a:lnTo>
                  <a:pt x="616026" y="900112"/>
                </a:lnTo>
                <a:lnTo>
                  <a:pt x="578586" y="917155"/>
                </a:lnTo>
                <a:lnTo>
                  <a:pt x="532345" y="931735"/>
                </a:lnTo>
                <a:lnTo>
                  <a:pt x="478180" y="943089"/>
                </a:lnTo>
                <a:lnTo>
                  <a:pt x="416941" y="950455"/>
                </a:lnTo>
                <a:lnTo>
                  <a:pt x="349465" y="953084"/>
                </a:lnTo>
                <a:lnTo>
                  <a:pt x="281990" y="950455"/>
                </a:lnTo>
                <a:lnTo>
                  <a:pt x="220738" y="943089"/>
                </a:lnTo>
                <a:lnTo>
                  <a:pt x="166560" y="931735"/>
                </a:lnTo>
                <a:lnTo>
                  <a:pt x="120307" y="917155"/>
                </a:lnTo>
                <a:lnTo>
                  <a:pt x="82842" y="900112"/>
                </a:lnTo>
                <a:lnTo>
                  <a:pt x="37706" y="861720"/>
                </a:lnTo>
                <a:lnTo>
                  <a:pt x="31737" y="841870"/>
                </a:lnTo>
                <a:lnTo>
                  <a:pt x="38442" y="820775"/>
                </a:lnTo>
                <a:lnTo>
                  <a:pt x="91135" y="779170"/>
                </a:lnTo>
                <a:lnTo>
                  <a:pt x="136486" y="760958"/>
                </a:lnTo>
                <a:lnTo>
                  <a:pt x="194119" y="746010"/>
                </a:lnTo>
                <a:lnTo>
                  <a:pt x="263702" y="735469"/>
                </a:lnTo>
                <a:lnTo>
                  <a:pt x="293839" y="783374"/>
                </a:lnTo>
                <a:lnTo>
                  <a:pt x="321462" y="826808"/>
                </a:lnTo>
                <a:lnTo>
                  <a:pt x="349465" y="870470"/>
                </a:lnTo>
                <a:lnTo>
                  <a:pt x="357505" y="858316"/>
                </a:lnTo>
                <a:lnTo>
                  <a:pt x="378053" y="826808"/>
                </a:lnTo>
                <a:lnTo>
                  <a:pt x="386676" y="813282"/>
                </a:lnTo>
                <a:lnTo>
                  <a:pt x="405752" y="783374"/>
                </a:lnTo>
                <a:lnTo>
                  <a:pt x="435241" y="735469"/>
                </a:lnTo>
                <a:lnTo>
                  <a:pt x="504101" y="746010"/>
                </a:lnTo>
                <a:lnTo>
                  <a:pt x="504393" y="746010"/>
                </a:lnTo>
                <a:lnTo>
                  <a:pt x="562419" y="761314"/>
                </a:lnTo>
                <a:lnTo>
                  <a:pt x="607758" y="779754"/>
                </a:lnTo>
                <a:lnTo>
                  <a:pt x="640524" y="800188"/>
                </a:lnTo>
                <a:lnTo>
                  <a:pt x="667105" y="841870"/>
                </a:lnTo>
                <a:lnTo>
                  <a:pt x="667105" y="780567"/>
                </a:lnTo>
                <a:lnTo>
                  <a:pt x="631952" y="755688"/>
                </a:lnTo>
                <a:lnTo>
                  <a:pt x="586689" y="735469"/>
                </a:lnTo>
                <a:lnTo>
                  <a:pt x="583336" y="733971"/>
                </a:lnTo>
                <a:lnTo>
                  <a:pt x="523684" y="716940"/>
                </a:lnTo>
                <a:lnTo>
                  <a:pt x="454291" y="705307"/>
                </a:lnTo>
                <a:lnTo>
                  <a:pt x="481418" y="658901"/>
                </a:lnTo>
                <a:lnTo>
                  <a:pt x="509168" y="609511"/>
                </a:lnTo>
                <a:lnTo>
                  <a:pt x="536524" y="558419"/>
                </a:lnTo>
                <a:lnTo>
                  <a:pt x="562470" y="506844"/>
                </a:lnTo>
                <a:lnTo>
                  <a:pt x="585990" y="456057"/>
                </a:lnTo>
                <a:lnTo>
                  <a:pt x="606069" y="407327"/>
                </a:lnTo>
                <a:lnTo>
                  <a:pt x="621665" y="361873"/>
                </a:lnTo>
                <a:lnTo>
                  <a:pt x="631774" y="320992"/>
                </a:lnTo>
                <a:lnTo>
                  <a:pt x="631799" y="320700"/>
                </a:lnTo>
                <a:lnTo>
                  <a:pt x="635368" y="285902"/>
                </a:lnTo>
                <a:lnTo>
                  <a:pt x="631609" y="239699"/>
                </a:lnTo>
                <a:lnTo>
                  <a:pt x="620737" y="195795"/>
                </a:lnTo>
                <a:lnTo>
                  <a:pt x="603631" y="155524"/>
                </a:lnTo>
                <a:lnTo>
                  <a:pt x="603631" y="285902"/>
                </a:lnTo>
                <a:lnTo>
                  <a:pt x="599655" y="320700"/>
                </a:lnTo>
                <a:lnTo>
                  <a:pt x="588556" y="362140"/>
                </a:lnTo>
                <a:lnTo>
                  <a:pt x="571512" y="408724"/>
                </a:lnTo>
                <a:lnTo>
                  <a:pt x="549744" y="458978"/>
                </a:lnTo>
                <a:lnTo>
                  <a:pt x="524446" y="511390"/>
                </a:lnTo>
                <a:lnTo>
                  <a:pt x="496811" y="564476"/>
                </a:lnTo>
                <a:lnTo>
                  <a:pt x="468058" y="616737"/>
                </a:lnTo>
                <a:lnTo>
                  <a:pt x="439381" y="666661"/>
                </a:lnTo>
                <a:lnTo>
                  <a:pt x="411975" y="712787"/>
                </a:lnTo>
                <a:lnTo>
                  <a:pt x="387057" y="753592"/>
                </a:lnTo>
                <a:lnTo>
                  <a:pt x="365823" y="787590"/>
                </a:lnTo>
                <a:lnTo>
                  <a:pt x="349465" y="813282"/>
                </a:lnTo>
                <a:lnTo>
                  <a:pt x="333121" y="787590"/>
                </a:lnTo>
                <a:lnTo>
                  <a:pt x="311873" y="753592"/>
                </a:lnTo>
                <a:lnTo>
                  <a:pt x="300812" y="735469"/>
                </a:lnTo>
                <a:lnTo>
                  <a:pt x="286956" y="712787"/>
                </a:lnTo>
                <a:lnTo>
                  <a:pt x="259562" y="666661"/>
                </a:lnTo>
                <a:lnTo>
                  <a:pt x="230886" y="616737"/>
                </a:lnTo>
                <a:lnTo>
                  <a:pt x="202120" y="564476"/>
                </a:lnTo>
                <a:lnTo>
                  <a:pt x="174498" y="511390"/>
                </a:lnTo>
                <a:lnTo>
                  <a:pt x="149186" y="458978"/>
                </a:lnTo>
                <a:lnTo>
                  <a:pt x="127419" y="408724"/>
                </a:lnTo>
                <a:lnTo>
                  <a:pt x="110375" y="362140"/>
                </a:lnTo>
                <a:lnTo>
                  <a:pt x="110312" y="361873"/>
                </a:lnTo>
                <a:lnTo>
                  <a:pt x="99275" y="320700"/>
                </a:lnTo>
                <a:lnTo>
                  <a:pt x="99415" y="240385"/>
                </a:lnTo>
                <a:lnTo>
                  <a:pt x="111277" y="197485"/>
                </a:lnTo>
                <a:lnTo>
                  <a:pt x="130136" y="157937"/>
                </a:lnTo>
                <a:lnTo>
                  <a:pt x="155270" y="122453"/>
                </a:lnTo>
                <a:lnTo>
                  <a:pt x="185953" y="91782"/>
                </a:lnTo>
                <a:lnTo>
                  <a:pt x="221437" y="66649"/>
                </a:lnTo>
                <a:lnTo>
                  <a:pt x="261010" y="47790"/>
                </a:lnTo>
                <a:lnTo>
                  <a:pt x="303936" y="35941"/>
                </a:lnTo>
                <a:lnTo>
                  <a:pt x="349465" y="31826"/>
                </a:lnTo>
                <a:lnTo>
                  <a:pt x="395008" y="35941"/>
                </a:lnTo>
                <a:lnTo>
                  <a:pt x="437921" y="47790"/>
                </a:lnTo>
                <a:lnTo>
                  <a:pt x="477494" y="66649"/>
                </a:lnTo>
                <a:lnTo>
                  <a:pt x="512991" y="91782"/>
                </a:lnTo>
                <a:lnTo>
                  <a:pt x="543661" y="122453"/>
                </a:lnTo>
                <a:lnTo>
                  <a:pt x="568807" y="157937"/>
                </a:lnTo>
                <a:lnTo>
                  <a:pt x="587667" y="197485"/>
                </a:lnTo>
                <a:lnTo>
                  <a:pt x="599516" y="240385"/>
                </a:lnTo>
                <a:lnTo>
                  <a:pt x="603631" y="285902"/>
                </a:lnTo>
                <a:lnTo>
                  <a:pt x="603631" y="155524"/>
                </a:lnTo>
                <a:lnTo>
                  <a:pt x="580034" y="117348"/>
                </a:lnTo>
                <a:lnTo>
                  <a:pt x="551395" y="83997"/>
                </a:lnTo>
                <a:lnTo>
                  <a:pt x="518058" y="55359"/>
                </a:lnTo>
                <a:lnTo>
                  <a:pt x="480580" y="32042"/>
                </a:lnTo>
                <a:lnTo>
                  <a:pt x="439597" y="14643"/>
                </a:lnTo>
                <a:lnTo>
                  <a:pt x="395693" y="3759"/>
                </a:lnTo>
                <a:lnTo>
                  <a:pt x="349465" y="0"/>
                </a:lnTo>
                <a:lnTo>
                  <a:pt x="303237" y="3759"/>
                </a:lnTo>
                <a:lnTo>
                  <a:pt x="259334" y="14643"/>
                </a:lnTo>
                <a:lnTo>
                  <a:pt x="218351" y="32042"/>
                </a:lnTo>
                <a:lnTo>
                  <a:pt x="180886" y="55359"/>
                </a:lnTo>
                <a:lnTo>
                  <a:pt x="147535" y="83997"/>
                </a:lnTo>
                <a:lnTo>
                  <a:pt x="118910" y="117348"/>
                </a:lnTo>
                <a:lnTo>
                  <a:pt x="95592" y="154825"/>
                </a:lnTo>
                <a:lnTo>
                  <a:pt x="78206" y="195795"/>
                </a:lnTo>
                <a:lnTo>
                  <a:pt x="67322" y="239699"/>
                </a:lnTo>
                <a:lnTo>
                  <a:pt x="67271" y="240385"/>
                </a:lnTo>
                <a:lnTo>
                  <a:pt x="63563" y="285902"/>
                </a:lnTo>
                <a:lnTo>
                  <a:pt x="77266" y="361873"/>
                </a:lnTo>
                <a:lnTo>
                  <a:pt x="92875" y="407327"/>
                </a:lnTo>
                <a:lnTo>
                  <a:pt x="112941" y="456057"/>
                </a:lnTo>
                <a:lnTo>
                  <a:pt x="136461" y="506844"/>
                </a:lnTo>
                <a:lnTo>
                  <a:pt x="162407" y="558419"/>
                </a:lnTo>
                <a:lnTo>
                  <a:pt x="189776" y="609511"/>
                </a:lnTo>
                <a:lnTo>
                  <a:pt x="217525" y="658901"/>
                </a:lnTo>
                <a:lnTo>
                  <a:pt x="244640" y="705307"/>
                </a:lnTo>
                <a:lnTo>
                  <a:pt x="175209" y="716940"/>
                </a:lnTo>
                <a:lnTo>
                  <a:pt x="115544" y="733971"/>
                </a:lnTo>
                <a:lnTo>
                  <a:pt x="66916" y="755688"/>
                </a:lnTo>
                <a:lnTo>
                  <a:pt x="30594" y="781380"/>
                </a:lnTo>
                <a:lnTo>
                  <a:pt x="0" y="841870"/>
                </a:lnTo>
                <a:lnTo>
                  <a:pt x="5448" y="868095"/>
                </a:lnTo>
                <a:lnTo>
                  <a:pt x="46482" y="914920"/>
                </a:lnTo>
                <a:lnTo>
                  <a:pt x="80365" y="934808"/>
                </a:lnTo>
                <a:lnTo>
                  <a:pt x="122034" y="951865"/>
                </a:lnTo>
                <a:lnTo>
                  <a:pt x="170624" y="965758"/>
                </a:lnTo>
                <a:lnTo>
                  <a:pt x="225285" y="976109"/>
                </a:lnTo>
                <a:lnTo>
                  <a:pt x="285191" y="982586"/>
                </a:lnTo>
                <a:lnTo>
                  <a:pt x="349465" y="984821"/>
                </a:lnTo>
                <a:lnTo>
                  <a:pt x="413740" y="982586"/>
                </a:lnTo>
                <a:lnTo>
                  <a:pt x="473633" y="976109"/>
                </a:lnTo>
                <a:lnTo>
                  <a:pt x="528294" y="965758"/>
                </a:lnTo>
                <a:lnTo>
                  <a:pt x="572604" y="953084"/>
                </a:lnTo>
                <a:lnTo>
                  <a:pt x="576872" y="951865"/>
                </a:lnTo>
                <a:lnTo>
                  <a:pt x="618515" y="934808"/>
                </a:lnTo>
                <a:lnTo>
                  <a:pt x="652386" y="914920"/>
                </a:lnTo>
                <a:lnTo>
                  <a:pt x="677633" y="892568"/>
                </a:lnTo>
                <a:lnTo>
                  <a:pt x="693394" y="868095"/>
                </a:lnTo>
                <a:lnTo>
                  <a:pt x="698842" y="841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99346" y="4842934"/>
            <a:ext cx="1679891" cy="167989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605008" y="2710096"/>
            <a:ext cx="5328285" cy="1786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Limited</a:t>
            </a:r>
            <a:r>
              <a:rPr sz="2650" b="1" spc="10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0D3345"/>
                </a:solidFill>
                <a:latin typeface="Open Sans"/>
                <a:cs typeface="Open Sans"/>
              </a:rPr>
              <a:t>Staff</a:t>
            </a:r>
            <a:endParaRPr sz="2650">
              <a:latin typeface="Open Sans"/>
              <a:cs typeface="Open Sans"/>
            </a:endParaRPr>
          </a:p>
          <a:p>
            <a:pPr marL="12700" marR="5080" algn="just">
              <a:lnSpc>
                <a:spcPct val="125800"/>
              </a:lnSpc>
              <a:spcBef>
                <a:spcPts val="2045"/>
              </a:spcBef>
            </a:pPr>
            <a:r>
              <a:rPr sz="1900" spc="80" dirty="0">
                <a:solidFill>
                  <a:srgbClr val="0D3345"/>
                </a:solidFill>
                <a:latin typeface="Arial"/>
                <a:cs typeface="Arial"/>
              </a:rPr>
              <a:t>Most</a:t>
            </a:r>
            <a:r>
              <a:rPr sz="190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0D3345"/>
                </a:solidFill>
                <a:latin typeface="Arial"/>
                <a:cs typeface="Arial"/>
              </a:rPr>
              <a:t>components</a:t>
            </a:r>
            <a:r>
              <a:rPr sz="19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have</a:t>
            </a:r>
            <a:r>
              <a:rPr sz="190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0D3345"/>
                </a:solidFill>
                <a:latin typeface="Arial"/>
                <a:cs typeface="Arial"/>
              </a:rPr>
              <a:t>little</a:t>
            </a:r>
            <a:r>
              <a:rPr sz="19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110" dirty="0">
                <a:solidFill>
                  <a:srgbClr val="0D3345"/>
                </a:solidFill>
                <a:latin typeface="Arial"/>
                <a:cs typeface="Arial"/>
              </a:rPr>
              <a:t>or</a:t>
            </a:r>
            <a:r>
              <a:rPr sz="190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0D3345"/>
                </a:solidFill>
                <a:latin typeface="Arial"/>
                <a:cs typeface="Arial"/>
              </a:rPr>
              <a:t>no</a:t>
            </a:r>
            <a:r>
              <a:rPr sz="19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D3345"/>
                </a:solidFill>
                <a:latin typeface="Arial"/>
                <a:cs typeface="Arial"/>
              </a:rPr>
              <a:t>paid</a:t>
            </a:r>
            <a:r>
              <a:rPr sz="19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D3345"/>
                </a:solidFill>
                <a:latin typeface="Arial"/>
                <a:cs typeface="Arial"/>
              </a:rPr>
              <a:t>staff</a:t>
            </a:r>
            <a:r>
              <a:rPr sz="190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0D3345"/>
                </a:solidFill>
                <a:latin typeface="Arial"/>
                <a:cs typeface="Arial"/>
              </a:rPr>
              <a:t>— </a:t>
            </a:r>
            <a:r>
              <a:rPr sz="1900" spc="60" dirty="0">
                <a:solidFill>
                  <a:srgbClr val="0D3345"/>
                </a:solidFill>
                <a:latin typeface="Arial"/>
                <a:cs typeface="Arial"/>
              </a:rPr>
              <a:t>volunteers</a:t>
            </a:r>
            <a:r>
              <a:rPr sz="19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D3345"/>
                </a:solidFill>
                <a:latin typeface="Arial"/>
                <a:cs typeface="Arial"/>
              </a:rPr>
              <a:t>handle</a:t>
            </a:r>
            <a:r>
              <a:rPr sz="19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D3345"/>
                </a:solidFill>
                <a:latin typeface="Arial"/>
                <a:cs typeface="Arial"/>
              </a:rPr>
              <a:t>everything,</a:t>
            </a:r>
            <a:r>
              <a:rPr sz="19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120" dirty="0">
                <a:solidFill>
                  <a:srgbClr val="0D3345"/>
                </a:solidFill>
                <a:latin typeface="Arial"/>
                <a:cs typeface="Arial"/>
              </a:rPr>
              <a:t>from</a:t>
            </a:r>
            <a:r>
              <a:rPr sz="19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D3345"/>
                </a:solidFill>
                <a:latin typeface="Arial"/>
                <a:cs typeface="Arial"/>
              </a:rPr>
              <a:t>strategy</a:t>
            </a:r>
            <a:r>
              <a:rPr sz="19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90" dirty="0">
                <a:solidFill>
                  <a:srgbClr val="0D3345"/>
                </a:solidFill>
                <a:latin typeface="Arial"/>
                <a:cs typeface="Arial"/>
              </a:rPr>
              <a:t>to </a:t>
            </a:r>
            <a:r>
              <a:rPr sz="1900" spc="70" dirty="0">
                <a:solidFill>
                  <a:srgbClr val="0D3345"/>
                </a:solidFill>
                <a:latin typeface="Arial"/>
                <a:cs typeface="Arial"/>
              </a:rPr>
              <a:t>operations</a:t>
            </a:r>
            <a:r>
              <a:rPr sz="19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114" dirty="0">
                <a:solidFill>
                  <a:srgbClr val="0D3345"/>
                </a:solidFill>
                <a:latin typeface="Arial"/>
                <a:cs typeface="Arial"/>
              </a:rPr>
              <a:t>to</a:t>
            </a:r>
            <a:r>
              <a:rPr sz="19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0D3345"/>
                </a:solidFill>
                <a:latin typeface="Arial"/>
                <a:cs typeface="Arial"/>
              </a:rPr>
              <a:t>admin</a:t>
            </a:r>
            <a:r>
              <a:rPr sz="19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D3345"/>
                </a:solidFill>
                <a:latin typeface="Arial"/>
                <a:cs typeface="Arial"/>
              </a:rPr>
              <a:t>tasks.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605008" y="310939"/>
            <a:ext cx="11544935" cy="193611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985"/>
              </a:spcBef>
              <a:tabLst>
                <a:tab pos="5748655" algn="l"/>
                <a:tab pos="7162800" algn="l"/>
              </a:tabLst>
            </a:pPr>
            <a:r>
              <a:rPr sz="6600" spc="-10" dirty="0"/>
              <a:t>Understanding</a:t>
            </a:r>
            <a:r>
              <a:rPr sz="6600" dirty="0"/>
              <a:t>	</a:t>
            </a:r>
            <a:r>
              <a:rPr sz="6600" spc="-25" dirty="0"/>
              <a:t>the</a:t>
            </a:r>
            <a:r>
              <a:rPr sz="6600" dirty="0"/>
              <a:t>	</a:t>
            </a:r>
            <a:r>
              <a:rPr sz="6600" spc="-10" dirty="0"/>
              <a:t>Component Perspective</a:t>
            </a:r>
            <a:endParaRPr sz="6600"/>
          </a:p>
        </p:txBody>
      </p:sp>
      <p:sp>
        <p:nvSpPr>
          <p:cNvPr id="47" name="object 47"/>
          <p:cNvSpPr txBox="1"/>
          <p:nvPr/>
        </p:nvSpPr>
        <p:spPr>
          <a:xfrm>
            <a:off x="605008" y="5196588"/>
            <a:ext cx="5174615" cy="142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Volunteer-Driven</a:t>
            </a:r>
            <a:r>
              <a:rPr sz="2650" b="1" spc="2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0D3345"/>
                </a:solidFill>
                <a:latin typeface="Open Sans"/>
                <a:cs typeface="Open Sans"/>
              </a:rPr>
              <a:t>Operations</a:t>
            </a:r>
            <a:endParaRPr sz="2650" dirty="0">
              <a:latin typeface="Open Sans"/>
              <a:cs typeface="Open Sans"/>
            </a:endParaRPr>
          </a:p>
          <a:p>
            <a:pPr marL="12700" marR="5080">
              <a:lnSpc>
                <a:spcPct val="125800"/>
              </a:lnSpc>
              <a:spcBef>
                <a:spcPts val="2045"/>
              </a:spcBef>
            </a:pPr>
            <a:r>
              <a:rPr sz="1900" spc="65" dirty="0">
                <a:solidFill>
                  <a:srgbClr val="0D3345"/>
                </a:solidFill>
                <a:latin typeface="Arial"/>
                <a:cs typeface="Arial"/>
              </a:rPr>
              <a:t>Component</a:t>
            </a:r>
            <a:r>
              <a:rPr sz="19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D3345"/>
                </a:solidFill>
                <a:latin typeface="Arial"/>
                <a:cs typeface="Arial"/>
              </a:rPr>
              <a:t>boards</a:t>
            </a:r>
            <a:r>
              <a:rPr sz="19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D3345"/>
                </a:solidFill>
                <a:latin typeface="Arial"/>
                <a:cs typeface="Arial"/>
              </a:rPr>
              <a:t>rely</a:t>
            </a:r>
            <a:r>
              <a:rPr sz="19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heavily</a:t>
            </a:r>
            <a:r>
              <a:rPr sz="19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0D3345"/>
                </a:solidFill>
                <a:latin typeface="Arial"/>
                <a:cs typeface="Arial"/>
              </a:rPr>
              <a:t>on</a:t>
            </a:r>
            <a:r>
              <a:rPr sz="19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D3345"/>
                </a:solidFill>
                <a:latin typeface="Arial"/>
                <a:cs typeface="Arial"/>
              </a:rPr>
              <a:t>volunteers </a:t>
            </a:r>
            <a:r>
              <a:rPr sz="1900" spc="60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19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D3345"/>
                </a:solidFill>
                <a:latin typeface="Arial"/>
                <a:cs typeface="Arial"/>
              </a:rPr>
              <a:t>committees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114" dirty="0">
                <a:solidFill>
                  <a:srgbClr val="0D3345"/>
                </a:solidFill>
                <a:latin typeface="Arial"/>
                <a:cs typeface="Arial"/>
              </a:rPr>
              <a:t>to</a:t>
            </a:r>
            <a:r>
              <a:rPr sz="19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get </a:t>
            </a:r>
            <a:r>
              <a:rPr sz="1900" spc="85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19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90" dirty="0">
                <a:solidFill>
                  <a:srgbClr val="0D3345"/>
                </a:solidFill>
                <a:latin typeface="Arial"/>
                <a:cs typeface="Arial"/>
              </a:rPr>
              <a:t>work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0D3345"/>
                </a:solidFill>
                <a:latin typeface="Arial"/>
                <a:cs typeface="Arial"/>
              </a:rPr>
              <a:t>done.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96044" y="5196588"/>
            <a:ext cx="5044440" cy="1786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Varied</a:t>
            </a:r>
            <a:r>
              <a:rPr sz="2650" b="1" spc="12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Leadership</a:t>
            </a:r>
            <a:r>
              <a:rPr sz="2650" b="1" spc="12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0D3345"/>
                </a:solidFill>
                <a:latin typeface="Open Sans"/>
                <a:cs typeface="Open Sans"/>
              </a:rPr>
              <a:t>Experience</a:t>
            </a:r>
            <a:endParaRPr sz="2650">
              <a:latin typeface="Open Sans"/>
              <a:cs typeface="Open Sans"/>
            </a:endParaRPr>
          </a:p>
          <a:p>
            <a:pPr marL="12700" marR="35560">
              <a:lnSpc>
                <a:spcPct val="125800"/>
              </a:lnSpc>
              <a:spcBef>
                <a:spcPts val="2045"/>
              </a:spcBef>
            </a:pPr>
            <a:r>
              <a:rPr sz="1900" spc="50" dirty="0">
                <a:solidFill>
                  <a:srgbClr val="0D3345"/>
                </a:solidFill>
                <a:latin typeface="Arial"/>
                <a:cs typeface="Arial"/>
              </a:rPr>
              <a:t>Volunteer</a:t>
            </a:r>
            <a:r>
              <a:rPr sz="1900" spc="10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leaders</a:t>
            </a:r>
            <a:r>
              <a:rPr sz="1900" spc="10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are</a:t>
            </a:r>
            <a:r>
              <a:rPr sz="1900" spc="10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Facility</a:t>
            </a:r>
            <a:r>
              <a:rPr sz="1900" spc="10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D3345"/>
                </a:solidFill>
                <a:latin typeface="Arial"/>
                <a:cs typeface="Arial"/>
              </a:rPr>
              <a:t>Management </a:t>
            </a:r>
            <a:r>
              <a:rPr sz="1900" spc="10" dirty="0">
                <a:solidFill>
                  <a:srgbClr val="0D3345"/>
                </a:solidFill>
                <a:latin typeface="Arial"/>
                <a:cs typeface="Arial"/>
              </a:rPr>
              <a:t>professionals,</a:t>
            </a:r>
            <a:r>
              <a:rPr sz="1900" spc="1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110" dirty="0">
                <a:solidFill>
                  <a:srgbClr val="0D3345"/>
                </a:solidFill>
                <a:latin typeface="Arial"/>
                <a:cs typeface="Arial"/>
              </a:rPr>
              <a:t>not</a:t>
            </a:r>
            <a:r>
              <a:rPr sz="1900" spc="1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D3345"/>
                </a:solidFill>
                <a:latin typeface="Arial"/>
                <a:cs typeface="Arial"/>
              </a:rPr>
              <a:t>association</a:t>
            </a:r>
            <a:r>
              <a:rPr sz="1900" spc="1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D3345"/>
                </a:solidFill>
                <a:latin typeface="Arial"/>
                <a:cs typeface="Arial"/>
              </a:rPr>
              <a:t>experts</a:t>
            </a:r>
            <a:r>
              <a:rPr sz="1900" spc="1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0D3345"/>
                </a:solidFill>
                <a:latin typeface="Arial"/>
                <a:cs typeface="Arial"/>
              </a:rPr>
              <a:t>— </a:t>
            </a:r>
            <a:r>
              <a:rPr sz="1900" spc="50" dirty="0">
                <a:solidFill>
                  <a:srgbClr val="0D3345"/>
                </a:solidFill>
                <a:latin typeface="Arial"/>
                <a:cs typeface="Arial"/>
              </a:rPr>
              <a:t>leadership</a:t>
            </a:r>
            <a:r>
              <a:rPr sz="1900" spc="114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skills</a:t>
            </a:r>
            <a:r>
              <a:rPr sz="1900" spc="1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1900" spc="1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experience</a:t>
            </a:r>
            <a:r>
              <a:rPr sz="1900" spc="1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vary</a:t>
            </a:r>
            <a:r>
              <a:rPr sz="1900" spc="1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D3345"/>
                </a:solidFill>
                <a:latin typeface="Arial"/>
                <a:cs typeface="Arial"/>
              </a:rPr>
              <a:t>widely.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96044" y="2710096"/>
            <a:ext cx="5386705" cy="1786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Local</a:t>
            </a:r>
            <a:r>
              <a:rPr sz="2650" b="1" spc="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Focus,</a:t>
            </a:r>
            <a:r>
              <a:rPr sz="2650" b="1" spc="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Global</a:t>
            </a:r>
            <a:r>
              <a:rPr sz="2650" b="1" spc="3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0D3345"/>
                </a:solidFill>
                <a:latin typeface="Open Sans"/>
                <a:cs typeface="Open Sans"/>
              </a:rPr>
              <a:t>Disconnect</a:t>
            </a:r>
            <a:endParaRPr sz="2650">
              <a:latin typeface="Open Sans"/>
              <a:cs typeface="Open Sans"/>
            </a:endParaRPr>
          </a:p>
          <a:p>
            <a:pPr marL="12700" marR="5080">
              <a:lnSpc>
                <a:spcPct val="125800"/>
              </a:lnSpc>
              <a:spcBef>
                <a:spcPts val="2045"/>
              </a:spcBef>
            </a:pP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Chapter</a:t>
            </a:r>
            <a:r>
              <a:rPr sz="1900" spc="17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leaders</a:t>
            </a:r>
            <a:r>
              <a:rPr sz="1900" spc="18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focus</a:t>
            </a:r>
            <a:r>
              <a:rPr sz="1900" spc="17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0D3345"/>
                </a:solidFill>
                <a:latin typeface="Arial"/>
                <a:cs typeface="Arial"/>
              </a:rPr>
              <a:t>on</a:t>
            </a:r>
            <a:r>
              <a:rPr sz="1900" spc="18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serving</a:t>
            </a:r>
            <a:r>
              <a:rPr sz="1900" spc="17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D3345"/>
                </a:solidFill>
                <a:latin typeface="Arial"/>
                <a:cs typeface="Arial"/>
              </a:rPr>
              <a:t>members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locally.</a:t>
            </a:r>
            <a:r>
              <a:rPr sz="19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They</a:t>
            </a:r>
            <a:r>
              <a:rPr sz="19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D3345"/>
                </a:solidFill>
                <a:latin typeface="Arial"/>
                <a:cs typeface="Arial"/>
              </a:rPr>
              <a:t>may</a:t>
            </a:r>
            <a:r>
              <a:rPr sz="19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110" dirty="0">
                <a:solidFill>
                  <a:srgbClr val="0D3345"/>
                </a:solidFill>
                <a:latin typeface="Arial"/>
                <a:cs typeface="Arial"/>
              </a:rPr>
              <a:t>not</a:t>
            </a:r>
            <a:r>
              <a:rPr sz="19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always</a:t>
            </a:r>
            <a:r>
              <a:rPr sz="19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D3345"/>
                </a:solidFill>
                <a:latin typeface="Arial"/>
                <a:cs typeface="Arial"/>
              </a:rPr>
              <a:t>be</a:t>
            </a:r>
            <a:r>
              <a:rPr sz="19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D3345"/>
                </a:solidFill>
                <a:latin typeface="Arial"/>
                <a:cs typeface="Arial"/>
              </a:rPr>
              <a:t>aware</a:t>
            </a:r>
            <a:r>
              <a:rPr sz="19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0D3345"/>
                </a:solidFill>
                <a:latin typeface="Arial"/>
                <a:cs typeface="Arial"/>
              </a:rPr>
              <a:t>of</a:t>
            </a:r>
            <a:r>
              <a:rPr sz="19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D3345"/>
                </a:solidFill>
                <a:latin typeface="Arial"/>
                <a:cs typeface="Arial"/>
              </a:rPr>
              <a:t>IFMA’s </a:t>
            </a:r>
            <a:r>
              <a:rPr sz="1900" spc="80" dirty="0">
                <a:solidFill>
                  <a:srgbClr val="0D3345"/>
                </a:solidFill>
                <a:latin typeface="Arial"/>
                <a:cs typeface="Arial"/>
              </a:rPr>
              <a:t>broader</a:t>
            </a:r>
            <a:r>
              <a:rPr sz="1900" spc="9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D3345"/>
                </a:solidFill>
                <a:latin typeface="Arial"/>
                <a:cs typeface="Arial"/>
              </a:rPr>
              <a:t>resources</a:t>
            </a:r>
            <a:r>
              <a:rPr sz="1900" spc="9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1900" spc="9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D3345"/>
                </a:solidFill>
                <a:latin typeface="Arial"/>
                <a:cs typeface="Arial"/>
              </a:rPr>
              <a:t>support.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5008" y="7617501"/>
            <a:ext cx="9752330" cy="144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0"/>
              </a:spcBef>
            </a:pP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As</a:t>
            </a:r>
            <a:r>
              <a:rPr sz="2650" b="1" spc="6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a</a:t>
            </a:r>
            <a:r>
              <a:rPr sz="2650" b="1" spc="6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Champion,</a:t>
            </a:r>
            <a:r>
              <a:rPr sz="2650" b="1" spc="6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you</a:t>
            </a:r>
            <a:r>
              <a:rPr sz="2650" b="1" spc="6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help</a:t>
            </a:r>
            <a:r>
              <a:rPr sz="2650" b="1" spc="6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bridge</a:t>
            </a:r>
            <a:r>
              <a:rPr sz="2650" b="1" spc="6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that</a:t>
            </a:r>
            <a:r>
              <a:rPr sz="2650" b="1" spc="6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gap</a:t>
            </a:r>
            <a:r>
              <a:rPr sz="2650" b="1" spc="6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—</a:t>
            </a:r>
            <a:r>
              <a:rPr sz="2650" b="1" spc="6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4E8FB0"/>
                </a:solidFill>
                <a:latin typeface="Open Sans"/>
                <a:cs typeface="Open Sans"/>
              </a:rPr>
              <a:t>connecting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components</a:t>
            </a:r>
            <a:r>
              <a:rPr sz="2650" b="1" spc="9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to</a:t>
            </a:r>
            <a:r>
              <a:rPr sz="2650" b="1" spc="10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IFMA</a:t>
            </a:r>
            <a:r>
              <a:rPr sz="2650" b="1" spc="9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and</a:t>
            </a:r>
            <a:r>
              <a:rPr sz="2650" b="1" spc="10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bringing</a:t>
            </a:r>
            <a:r>
              <a:rPr sz="2650" b="1" spc="10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resources,</a:t>
            </a:r>
            <a:r>
              <a:rPr sz="2650" b="1" spc="10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support</a:t>
            </a:r>
            <a:r>
              <a:rPr sz="2650" b="1" spc="10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spc="-25" dirty="0">
                <a:solidFill>
                  <a:srgbClr val="4E8FB0"/>
                </a:solidFill>
                <a:latin typeface="Open Sans"/>
                <a:cs typeface="Open Sans"/>
              </a:rPr>
              <a:t>and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opportunities</a:t>
            </a:r>
            <a:r>
              <a:rPr sz="2650" b="1" spc="6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directly</a:t>
            </a:r>
            <a:r>
              <a:rPr sz="2650" b="1" spc="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to</a:t>
            </a:r>
            <a:r>
              <a:rPr sz="2650" b="1" spc="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4E8FB0"/>
                </a:solidFill>
                <a:latin typeface="Open Sans"/>
                <a:cs typeface="Open Sans"/>
              </a:rPr>
              <a:t>them.</a:t>
            </a:r>
            <a:endParaRPr sz="26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645" y="461887"/>
            <a:ext cx="163220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8245" algn="l"/>
                <a:tab pos="7131050" algn="l"/>
                <a:tab pos="12096750" algn="l"/>
                <a:tab pos="14911069" algn="l"/>
              </a:tabLst>
            </a:pPr>
            <a:r>
              <a:rPr sz="6600" spc="-10" dirty="0"/>
              <a:t>Engaging</a:t>
            </a:r>
            <a:r>
              <a:rPr sz="6600" dirty="0"/>
              <a:t>	</a:t>
            </a:r>
            <a:r>
              <a:rPr sz="6600" spc="-10" dirty="0"/>
              <a:t>Through</a:t>
            </a:r>
            <a:r>
              <a:rPr sz="6600" dirty="0"/>
              <a:t>	</a:t>
            </a:r>
            <a:r>
              <a:rPr sz="6600" spc="-10" dirty="0"/>
              <a:t>Appreciative</a:t>
            </a:r>
            <a:r>
              <a:rPr sz="6600" dirty="0"/>
              <a:t>	</a:t>
            </a:r>
            <a:r>
              <a:rPr sz="6600" spc="-10" dirty="0"/>
              <a:t>Inquiry</a:t>
            </a:r>
            <a:r>
              <a:rPr sz="6600" dirty="0"/>
              <a:t>	</a:t>
            </a:r>
            <a:r>
              <a:rPr sz="6600" spc="-20" dirty="0"/>
              <a:t>(AI)</a:t>
            </a:r>
            <a:endParaRPr sz="6600"/>
          </a:p>
        </p:txBody>
      </p:sp>
      <p:grpSp>
        <p:nvGrpSpPr>
          <p:cNvPr id="4" name="object 4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5" name="object 5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9" name="object 9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594326" y="9559869"/>
            <a:ext cx="342900" cy="345440"/>
            <a:chOff x="17594326" y="9559869"/>
            <a:chExt cx="342900" cy="345440"/>
          </a:xfrm>
        </p:grpSpPr>
        <p:sp>
          <p:nvSpPr>
            <p:cNvPr id="13" name="object 13"/>
            <p:cNvSpPr/>
            <p:nvPr/>
          </p:nvSpPr>
          <p:spPr>
            <a:xfrm>
              <a:off x="17594326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190" y="0"/>
                  </a:lnTo>
                  <a:lnTo>
                    <a:pt x="0" y="698"/>
                  </a:lnTo>
                  <a:lnTo>
                    <a:pt x="67945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16" y="0"/>
                  </a:lnTo>
                  <a:lnTo>
                    <a:pt x="238633" y="0"/>
                  </a:lnTo>
                  <a:lnTo>
                    <a:pt x="238861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4560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2502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17" name="object 17"/>
            <p:cNvSpPr/>
            <p:nvPr/>
          </p:nvSpPr>
          <p:spPr>
            <a:xfrm>
              <a:off x="16574136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9709753" y="1916186"/>
            <a:ext cx="7766050" cy="3537585"/>
            <a:chOff x="9709753" y="1916186"/>
            <a:chExt cx="7766050" cy="3537585"/>
          </a:xfrm>
        </p:grpSpPr>
        <p:sp>
          <p:nvSpPr>
            <p:cNvPr id="29" name="object 29"/>
            <p:cNvSpPr/>
            <p:nvPr/>
          </p:nvSpPr>
          <p:spPr>
            <a:xfrm>
              <a:off x="9709753" y="1916186"/>
              <a:ext cx="7766050" cy="3537585"/>
            </a:xfrm>
            <a:custGeom>
              <a:avLst/>
              <a:gdLst/>
              <a:ahLst/>
              <a:cxnLst/>
              <a:rect l="l" t="t" r="r" b="b"/>
              <a:pathLst>
                <a:path w="7766050" h="3537585">
                  <a:moveTo>
                    <a:pt x="7286428" y="3537354"/>
                  </a:moveTo>
                  <a:lnTo>
                    <a:pt x="485775" y="3537354"/>
                  </a:lnTo>
                  <a:lnTo>
                    <a:pt x="437762" y="3534977"/>
                  </a:lnTo>
                  <a:lnTo>
                    <a:pt x="390562" y="3527934"/>
                  </a:lnTo>
                  <a:lnTo>
                    <a:pt x="344494" y="3516356"/>
                  </a:lnTo>
                  <a:lnTo>
                    <a:pt x="299877" y="3500376"/>
                  </a:lnTo>
                  <a:lnTo>
                    <a:pt x="257028" y="3480126"/>
                  </a:lnTo>
                  <a:lnTo>
                    <a:pt x="216266" y="3455738"/>
                  </a:lnTo>
                  <a:lnTo>
                    <a:pt x="177911" y="3427343"/>
                  </a:lnTo>
                  <a:lnTo>
                    <a:pt x="142280" y="3395073"/>
                  </a:lnTo>
                  <a:lnTo>
                    <a:pt x="110011" y="3359442"/>
                  </a:lnTo>
                  <a:lnTo>
                    <a:pt x="81616" y="3321087"/>
                  </a:lnTo>
                  <a:lnTo>
                    <a:pt x="57227" y="3280326"/>
                  </a:lnTo>
                  <a:lnTo>
                    <a:pt x="36977" y="3237477"/>
                  </a:lnTo>
                  <a:lnTo>
                    <a:pt x="20997" y="3192859"/>
                  </a:lnTo>
                  <a:lnTo>
                    <a:pt x="9420" y="3146791"/>
                  </a:lnTo>
                  <a:lnTo>
                    <a:pt x="2377" y="3099592"/>
                  </a:lnTo>
                  <a:lnTo>
                    <a:pt x="0" y="3051579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6" y="216266"/>
                  </a:lnTo>
                  <a:lnTo>
                    <a:pt x="110011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7286428" y="0"/>
                  </a:lnTo>
                  <a:lnTo>
                    <a:pt x="7334440" y="2377"/>
                  </a:lnTo>
                  <a:lnTo>
                    <a:pt x="7381640" y="9420"/>
                  </a:lnTo>
                  <a:lnTo>
                    <a:pt x="7427708" y="20997"/>
                  </a:lnTo>
                  <a:lnTo>
                    <a:pt x="7472325" y="36977"/>
                  </a:lnTo>
                  <a:lnTo>
                    <a:pt x="7515174" y="57227"/>
                  </a:lnTo>
                  <a:lnTo>
                    <a:pt x="7555935" y="81615"/>
                  </a:lnTo>
                  <a:lnTo>
                    <a:pt x="7594291" y="110010"/>
                  </a:lnTo>
                  <a:lnTo>
                    <a:pt x="7629921" y="142280"/>
                  </a:lnTo>
                  <a:lnTo>
                    <a:pt x="7662190" y="177911"/>
                  </a:lnTo>
                  <a:lnTo>
                    <a:pt x="7690585" y="216266"/>
                  </a:lnTo>
                  <a:lnTo>
                    <a:pt x="7714974" y="257028"/>
                  </a:lnTo>
                  <a:lnTo>
                    <a:pt x="7735224" y="299877"/>
                  </a:lnTo>
                  <a:lnTo>
                    <a:pt x="7751204" y="344494"/>
                  </a:lnTo>
                  <a:lnTo>
                    <a:pt x="7762782" y="390562"/>
                  </a:lnTo>
                  <a:lnTo>
                    <a:pt x="7765598" y="409431"/>
                  </a:lnTo>
                  <a:lnTo>
                    <a:pt x="7765598" y="3127922"/>
                  </a:lnTo>
                  <a:lnTo>
                    <a:pt x="7751204" y="3192859"/>
                  </a:lnTo>
                  <a:lnTo>
                    <a:pt x="7735224" y="3237477"/>
                  </a:lnTo>
                  <a:lnTo>
                    <a:pt x="7714974" y="3280326"/>
                  </a:lnTo>
                  <a:lnTo>
                    <a:pt x="7690585" y="3321087"/>
                  </a:lnTo>
                  <a:lnTo>
                    <a:pt x="7662190" y="3359442"/>
                  </a:lnTo>
                  <a:lnTo>
                    <a:pt x="7629921" y="3395073"/>
                  </a:lnTo>
                  <a:lnTo>
                    <a:pt x="7594291" y="3427343"/>
                  </a:lnTo>
                  <a:lnTo>
                    <a:pt x="7555935" y="3455738"/>
                  </a:lnTo>
                  <a:lnTo>
                    <a:pt x="7515174" y="3480126"/>
                  </a:lnTo>
                  <a:lnTo>
                    <a:pt x="7472325" y="3500376"/>
                  </a:lnTo>
                  <a:lnTo>
                    <a:pt x="7427708" y="3516356"/>
                  </a:lnTo>
                  <a:lnTo>
                    <a:pt x="7381640" y="3527934"/>
                  </a:lnTo>
                  <a:lnTo>
                    <a:pt x="7334440" y="3534977"/>
                  </a:lnTo>
                  <a:lnTo>
                    <a:pt x="7286428" y="3537354"/>
                  </a:lnTo>
                  <a:close/>
                </a:path>
              </a:pathLst>
            </a:custGeom>
            <a:solidFill>
              <a:srgbClr val="F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21081" y="3067828"/>
              <a:ext cx="123827" cy="1238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21081" y="3664739"/>
              <a:ext cx="123827" cy="123827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3145" y="2924653"/>
            <a:ext cx="123825" cy="12382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3145" y="4162903"/>
            <a:ext cx="123825" cy="1238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3145" y="6639403"/>
            <a:ext cx="123825" cy="12382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3145" y="7877653"/>
            <a:ext cx="123825" cy="12382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15645" y="1927316"/>
            <a:ext cx="8194675" cy="683577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850" b="1" dirty="0">
                <a:solidFill>
                  <a:srgbClr val="0D3345"/>
                </a:solidFill>
                <a:latin typeface="Open Sans"/>
                <a:cs typeface="Open Sans"/>
              </a:rPr>
              <a:t>What</a:t>
            </a:r>
            <a:r>
              <a:rPr sz="2850" b="1" spc="-4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50" b="1" dirty="0">
                <a:solidFill>
                  <a:srgbClr val="0D3345"/>
                </a:solidFill>
                <a:latin typeface="Open Sans"/>
                <a:cs typeface="Open Sans"/>
              </a:rPr>
              <a:t>is</a:t>
            </a:r>
            <a:r>
              <a:rPr sz="2850" b="1" spc="-4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50" b="1" dirty="0">
                <a:solidFill>
                  <a:srgbClr val="0D3345"/>
                </a:solidFill>
                <a:latin typeface="Open Sans"/>
                <a:cs typeface="Open Sans"/>
              </a:rPr>
              <a:t>Appreciative</a:t>
            </a:r>
            <a:r>
              <a:rPr sz="2850" b="1" spc="-3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50" b="1" spc="-10" dirty="0">
                <a:solidFill>
                  <a:srgbClr val="0D3345"/>
                </a:solidFill>
                <a:latin typeface="Open Sans"/>
                <a:cs typeface="Open Sans"/>
              </a:rPr>
              <a:t>Inquiry?</a:t>
            </a:r>
            <a:endParaRPr sz="2850">
              <a:latin typeface="Open Sans"/>
              <a:cs typeface="Open Sans"/>
            </a:endParaRPr>
          </a:p>
          <a:p>
            <a:pPr marL="629920" marR="335280">
              <a:lnSpc>
                <a:spcPct val="142500"/>
              </a:lnSpc>
              <a:spcBef>
                <a:spcPts val="5"/>
              </a:spcBef>
            </a:pPr>
            <a:r>
              <a:rPr sz="2850" dirty="0">
                <a:solidFill>
                  <a:srgbClr val="0D3345"/>
                </a:solidFill>
                <a:latin typeface="Arial"/>
                <a:cs typeface="Arial"/>
              </a:rPr>
              <a:t>A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0D3345"/>
                </a:solidFill>
                <a:latin typeface="Arial"/>
                <a:cs typeface="Arial"/>
              </a:rPr>
              <a:t>strengths-</a:t>
            </a:r>
            <a:r>
              <a:rPr sz="2850" dirty="0">
                <a:solidFill>
                  <a:srgbClr val="0D3345"/>
                </a:solidFill>
                <a:latin typeface="Arial"/>
                <a:cs typeface="Arial"/>
              </a:rPr>
              <a:t>based,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70" dirty="0">
                <a:solidFill>
                  <a:srgbClr val="0D3345"/>
                </a:solidFill>
                <a:latin typeface="Arial"/>
                <a:cs typeface="Arial"/>
              </a:rPr>
              <a:t>positive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90" dirty="0">
                <a:solidFill>
                  <a:srgbClr val="0D3345"/>
                </a:solidFill>
                <a:latin typeface="Arial"/>
                <a:cs typeface="Arial"/>
              </a:rPr>
              <a:t>approach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50" dirty="0">
                <a:solidFill>
                  <a:srgbClr val="0D3345"/>
                </a:solidFill>
                <a:latin typeface="Arial"/>
                <a:cs typeface="Arial"/>
              </a:rPr>
              <a:t>to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leadership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organizational</a:t>
            </a:r>
            <a:r>
              <a:rPr sz="28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change </a:t>
            </a:r>
            <a:r>
              <a:rPr sz="2850" dirty="0">
                <a:solidFill>
                  <a:srgbClr val="0D3345"/>
                </a:solidFill>
                <a:latin typeface="Arial"/>
                <a:cs typeface="Arial"/>
              </a:rPr>
              <a:t>Helps</a:t>
            </a:r>
            <a:r>
              <a:rPr sz="285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65" dirty="0">
                <a:solidFill>
                  <a:srgbClr val="0D3345"/>
                </a:solidFill>
                <a:latin typeface="Arial"/>
                <a:cs typeface="Arial"/>
              </a:rPr>
              <a:t>individuals,</a:t>
            </a:r>
            <a:r>
              <a:rPr sz="2850" spc="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0D3345"/>
                </a:solidFill>
                <a:latin typeface="Arial"/>
                <a:cs typeface="Arial"/>
              </a:rPr>
              <a:t>teams</a:t>
            </a:r>
            <a:r>
              <a:rPr sz="2850" spc="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85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60" dirty="0">
                <a:solidFill>
                  <a:srgbClr val="0D3345"/>
                </a:solidFill>
                <a:latin typeface="Arial"/>
                <a:cs typeface="Arial"/>
              </a:rPr>
              <a:t>organizations</a:t>
            </a:r>
            <a:endParaRPr sz="2850">
              <a:latin typeface="Arial"/>
              <a:cs typeface="Arial"/>
            </a:endParaRPr>
          </a:p>
          <a:p>
            <a:pPr marL="629920">
              <a:lnSpc>
                <a:spcPct val="100000"/>
              </a:lnSpc>
              <a:spcBef>
                <a:spcPts val="1455"/>
              </a:spcBef>
            </a:pPr>
            <a:r>
              <a:rPr sz="2850" spc="120" dirty="0">
                <a:solidFill>
                  <a:srgbClr val="0D3345"/>
                </a:solidFill>
                <a:latin typeface="Arial"/>
                <a:cs typeface="Arial"/>
              </a:rPr>
              <a:t>build</a:t>
            </a:r>
            <a:r>
              <a:rPr sz="285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40" dirty="0">
                <a:solidFill>
                  <a:srgbClr val="0D3345"/>
                </a:solidFill>
                <a:latin typeface="Arial"/>
                <a:cs typeface="Arial"/>
              </a:rPr>
              <a:t>on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2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90" dirty="0">
                <a:solidFill>
                  <a:srgbClr val="0D3345"/>
                </a:solidFill>
                <a:latin typeface="Arial"/>
                <a:cs typeface="Arial"/>
              </a:rPr>
              <a:t>works</a:t>
            </a:r>
            <a:r>
              <a:rPr sz="285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75" dirty="0">
                <a:solidFill>
                  <a:srgbClr val="0D3345"/>
                </a:solidFill>
                <a:latin typeface="Arial"/>
                <a:cs typeface="Arial"/>
              </a:rPr>
              <a:t>to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65" dirty="0">
                <a:solidFill>
                  <a:srgbClr val="0D3345"/>
                </a:solidFill>
                <a:latin typeface="Arial"/>
                <a:cs typeface="Arial"/>
              </a:rPr>
              <a:t>create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50" dirty="0">
                <a:solidFill>
                  <a:srgbClr val="0D3345"/>
                </a:solidFill>
                <a:latin typeface="Arial"/>
                <a:cs typeface="Arial"/>
              </a:rPr>
              <a:t>future</a:t>
            </a:r>
            <a:r>
              <a:rPr sz="285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success</a:t>
            </a:r>
            <a:endParaRPr sz="2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0"/>
              </a:spcBef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50" b="1" dirty="0">
                <a:solidFill>
                  <a:srgbClr val="0D3345"/>
                </a:solidFill>
                <a:latin typeface="Open Sans"/>
                <a:cs typeface="Open Sans"/>
              </a:rPr>
              <a:t>Why</a:t>
            </a:r>
            <a:r>
              <a:rPr sz="2850" b="1" spc="-1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50" b="1" dirty="0">
                <a:solidFill>
                  <a:srgbClr val="0D3345"/>
                </a:solidFill>
                <a:latin typeface="Open Sans"/>
                <a:cs typeface="Open Sans"/>
              </a:rPr>
              <a:t>It’s</a:t>
            </a:r>
            <a:r>
              <a:rPr sz="2850" b="1" spc="-10" dirty="0">
                <a:solidFill>
                  <a:srgbClr val="0D3345"/>
                </a:solidFill>
                <a:latin typeface="Open Sans"/>
                <a:cs typeface="Open Sans"/>
              </a:rPr>
              <a:t> Different</a:t>
            </a:r>
            <a:endParaRPr sz="2850">
              <a:latin typeface="Open Sans"/>
              <a:cs typeface="Open Sans"/>
            </a:endParaRPr>
          </a:p>
          <a:p>
            <a:pPr marL="629920" marR="85725">
              <a:lnSpc>
                <a:spcPct val="142500"/>
              </a:lnSpc>
            </a:pP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Focuses</a:t>
            </a:r>
            <a:r>
              <a:rPr sz="2850" spc="-7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40" dirty="0">
                <a:solidFill>
                  <a:srgbClr val="0D3345"/>
                </a:solidFill>
                <a:latin typeface="Arial"/>
                <a:cs typeface="Arial"/>
              </a:rPr>
              <a:t>on</a:t>
            </a:r>
            <a:r>
              <a:rPr sz="2850" spc="-7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85" dirty="0">
                <a:solidFill>
                  <a:srgbClr val="0D3345"/>
                </a:solidFill>
                <a:latin typeface="Arial"/>
                <a:cs typeface="Arial"/>
              </a:rPr>
              <a:t>strengths</a:t>
            </a:r>
            <a:r>
              <a:rPr sz="2850" spc="-7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850" spc="-7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10" dirty="0">
                <a:solidFill>
                  <a:srgbClr val="0D3345"/>
                </a:solidFill>
                <a:latin typeface="Arial"/>
                <a:cs typeface="Arial"/>
              </a:rPr>
              <a:t>opportunities,</a:t>
            </a:r>
            <a:r>
              <a:rPr sz="2850" spc="-7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40" dirty="0">
                <a:solidFill>
                  <a:srgbClr val="0D3345"/>
                </a:solidFill>
                <a:latin typeface="Arial"/>
                <a:cs typeface="Arial"/>
              </a:rPr>
              <a:t>not </a:t>
            </a:r>
            <a:r>
              <a:rPr sz="2850" spc="95" dirty="0">
                <a:solidFill>
                  <a:srgbClr val="0D3345"/>
                </a:solidFill>
                <a:latin typeface="Arial"/>
                <a:cs typeface="Arial"/>
              </a:rPr>
              <a:t>just</a:t>
            </a:r>
            <a:r>
              <a:rPr sz="2850" spc="-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problems</a:t>
            </a:r>
            <a:endParaRPr sz="2850">
              <a:latin typeface="Arial"/>
              <a:cs typeface="Arial"/>
            </a:endParaRPr>
          </a:p>
          <a:p>
            <a:pPr marL="629920" marR="266065">
              <a:lnSpc>
                <a:spcPct val="142500"/>
              </a:lnSpc>
              <a:spcBef>
                <a:spcPts val="5"/>
              </a:spcBef>
            </a:pPr>
            <a:r>
              <a:rPr sz="2850" spc="55" dirty="0">
                <a:solidFill>
                  <a:srgbClr val="0D3345"/>
                </a:solidFill>
                <a:latin typeface="Arial"/>
                <a:cs typeface="Arial"/>
              </a:rPr>
              <a:t>Builds</a:t>
            </a:r>
            <a:r>
              <a:rPr sz="2850" spc="-4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stronger</a:t>
            </a:r>
            <a:r>
              <a:rPr sz="2850" spc="-4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relationships,</a:t>
            </a:r>
            <a:r>
              <a:rPr sz="2850" spc="-4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shared</a:t>
            </a:r>
            <a:r>
              <a:rPr sz="285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45" dirty="0">
                <a:solidFill>
                  <a:srgbClr val="0D3345"/>
                </a:solidFill>
                <a:latin typeface="Arial"/>
                <a:cs typeface="Arial"/>
              </a:rPr>
              <a:t>vision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50" dirty="0">
                <a:solidFill>
                  <a:srgbClr val="0D3345"/>
                </a:solidFill>
                <a:latin typeface="Arial"/>
                <a:cs typeface="Arial"/>
              </a:rPr>
              <a:t>energized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action</a:t>
            </a:r>
            <a:endParaRPr sz="28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709753" y="5599454"/>
            <a:ext cx="7766050" cy="3537585"/>
            <a:chOff x="9709753" y="5599454"/>
            <a:chExt cx="7766050" cy="3537585"/>
          </a:xfrm>
        </p:grpSpPr>
        <p:sp>
          <p:nvSpPr>
            <p:cNvPr id="38" name="object 38"/>
            <p:cNvSpPr/>
            <p:nvPr/>
          </p:nvSpPr>
          <p:spPr>
            <a:xfrm>
              <a:off x="9709753" y="5599454"/>
              <a:ext cx="7766050" cy="3537585"/>
            </a:xfrm>
            <a:custGeom>
              <a:avLst/>
              <a:gdLst/>
              <a:ahLst/>
              <a:cxnLst/>
              <a:rect l="l" t="t" r="r" b="b"/>
              <a:pathLst>
                <a:path w="7766050" h="3537584">
                  <a:moveTo>
                    <a:pt x="7286428" y="3537354"/>
                  </a:moveTo>
                  <a:lnTo>
                    <a:pt x="485775" y="3537354"/>
                  </a:lnTo>
                  <a:lnTo>
                    <a:pt x="437762" y="3534977"/>
                  </a:lnTo>
                  <a:lnTo>
                    <a:pt x="390562" y="3527934"/>
                  </a:lnTo>
                  <a:lnTo>
                    <a:pt x="344494" y="3516356"/>
                  </a:lnTo>
                  <a:lnTo>
                    <a:pt x="299877" y="3500377"/>
                  </a:lnTo>
                  <a:lnTo>
                    <a:pt x="257028" y="3480126"/>
                  </a:lnTo>
                  <a:lnTo>
                    <a:pt x="216266" y="3455738"/>
                  </a:lnTo>
                  <a:lnTo>
                    <a:pt x="177911" y="3427343"/>
                  </a:lnTo>
                  <a:lnTo>
                    <a:pt x="142280" y="3395074"/>
                  </a:lnTo>
                  <a:lnTo>
                    <a:pt x="110011" y="3359443"/>
                  </a:lnTo>
                  <a:lnTo>
                    <a:pt x="81616" y="3321087"/>
                  </a:lnTo>
                  <a:lnTo>
                    <a:pt x="57227" y="3280326"/>
                  </a:lnTo>
                  <a:lnTo>
                    <a:pt x="36977" y="3237477"/>
                  </a:lnTo>
                  <a:lnTo>
                    <a:pt x="20997" y="3192860"/>
                  </a:lnTo>
                  <a:lnTo>
                    <a:pt x="9420" y="3146792"/>
                  </a:lnTo>
                  <a:lnTo>
                    <a:pt x="2377" y="3099592"/>
                  </a:lnTo>
                  <a:lnTo>
                    <a:pt x="0" y="3051579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6" y="216266"/>
                  </a:lnTo>
                  <a:lnTo>
                    <a:pt x="110011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6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7286428" y="0"/>
                  </a:lnTo>
                  <a:lnTo>
                    <a:pt x="7334440" y="2377"/>
                  </a:lnTo>
                  <a:lnTo>
                    <a:pt x="7381640" y="9420"/>
                  </a:lnTo>
                  <a:lnTo>
                    <a:pt x="7427708" y="20997"/>
                  </a:lnTo>
                  <a:lnTo>
                    <a:pt x="7472325" y="36977"/>
                  </a:lnTo>
                  <a:lnTo>
                    <a:pt x="7515174" y="57227"/>
                  </a:lnTo>
                  <a:lnTo>
                    <a:pt x="7555935" y="81616"/>
                  </a:lnTo>
                  <a:lnTo>
                    <a:pt x="7594291" y="110010"/>
                  </a:lnTo>
                  <a:lnTo>
                    <a:pt x="7629921" y="142280"/>
                  </a:lnTo>
                  <a:lnTo>
                    <a:pt x="7662190" y="177911"/>
                  </a:lnTo>
                  <a:lnTo>
                    <a:pt x="7690585" y="216266"/>
                  </a:lnTo>
                  <a:lnTo>
                    <a:pt x="7714974" y="257028"/>
                  </a:lnTo>
                  <a:lnTo>
                    <a:pt x="7735224" y="299877"/>
                  </a:lnTo>
                  <a:lnTo>
                    <a:pt x="7751204" y="344494"/>
                  </a:lnTo>
                  <a:lnTo>
                    <a:pt x="7762782" y="390562"/>
                  </a:lnTo>
                  <a:lnTo>
                    <a:pt x="7765598" y="409431"/>
                  </a:lnTo>
                  <a:lnTo>
                    <a:pt x="7765598" y="3127923"/>
                  </a:lnTo>
                  <a:lnTo>
                    <a:pt x="7751204" y="3192860"/>
                  </a:lnTo>
                  <a:lnTo>
                    <a:pt x="7735224" y="3237477"/>
                  </a:lnTo>
                  <a:lnTo>
                    <a:pt x="7714974" y="3280326"/>
                  </a:lnTo>
                  <a:lnTo>
                    <a:pt x="7690585" y="3321087"/>
                  </a:lnTo>
                  <a:lnTo>
                    <a:pt x="7662190" y="3359443"/>
                  </a:lnTo>
                  <a:lnTo>
                    <a:pt x="7629921" y="3395074"/>
                  </a:lnTo>
                  <a:lnTo>
                    <a:pt x="7594291" y="3427343"/>
                  </a:lnTo>
                  <a:lnTo>
                    <a:pt x="7555935" y="3455738"/>
                  </a:lnTo>
                  <a:lnTo>
                    <a:pt x="7515174" y="3480126"/>
                  </a:lnTo>
                  <a:lnTo>
                    <a:pt x="7472325" y="3500377"/>
                  </a:lnTo>
                  <a:lnTo>
                    <a:pt x="7427708" y="3516356"/>
                  </a:lnTo>
                  <a:lnTo>
                    <a:pt x="7381640" y="3527934"/>
                  </a:lnTo>
                  <a:lnTo>
                    <a:pt x="7334440" y="3534977"/>
                  </a:lnTo>
                  <a:lnTo>
                    <a:pt x="7286428" y="3537354"/>
                  </a:lnTo>
                  <a:close/>
                </a:path>
              </a:pathLst>
            </a:custGeom>
            <a:solidFill>
              <a:srgbClr val="C7E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96791" y="6783722"/>
              <a:ext cx="122766" cy="12276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96791" y="7380622"/>
              <a:ext cx="122766" cy="122766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30"/>
              </a:spcBef>
            </a:pPr>
            <a:r>
              <a:rPr dirty="0"/>
              <a:t>The</a:t>
            </a:r>
            <a:r>
              <a:rPr spc="40" dirty="0"/>
              <a:t> </a:t>
            </a:r>
            <a:r>
              <a:rPr dirty="0"/>
              <a:t>Problem</a:t>
            </a:r>
            <a:r>
              <a:rPr spc="40" dirty="0"/>
              <a:t> </a:t>
            </a:r>
            <a:r>
              <a:rPr dirty="0"/>
              <a:t>with</a:t>
            </a:r>
            <a:r>
              <a:rPr spc="40" dirty="0"/>
              <a:t> </a:t>
            </a:r>
            <a:r>
              <a:rPr dirty="0"/>
              <a:t>Problem</a:t>
            </a:r>
            <a:r>
              <a:rPr spc="40" dirty="0"/>
              <a:t> </a:t>
            </a:r>
            <a:r>
              <a:rPr spc="-10" dirty="0"/>
              <a:t>Solving</a:t>
            </a:r>
          </a:p>
          <a:p>
            <a:pPr marL="615950" marR="507365">
              <a:lnSpc>
                <a:spcPct val="145100"/>
              </a:lnSpc>
              <a:spcBef>
                <a:spcPts val="585"/>
              </a:spcBef>
            </a:pPr>
            <a:r>
              <a:rPr sz="2700" b="0" spc="85" dirty="0">
                <a:latin typeface="Arial"/>
                <a:cs typeface="Arial"/>
              </a:rPr>
              <a:t>Identifies</a:t>
            </a:r>
            <a:r>
              <a:rPr sz="2700" b="0" spc="-10" dirty="0">
                <a:latin typeface="Arial"/>
                <a:cs typeface="Arial"/>
              </a:rPr>
              <a:t> </a:t>
            </a:r>
            <a:r>
              <a:rPr sz="2700" b="0" spc="135" dirty="0">
                <a:latin typeface="Arial"/>
                <a:cs typeface="Arial"/>
              </a:rPr>
              <a:t>problem</a:t>
            </a:r>
            <a:r>
              <a:rPr sz="2700" b="0" spc="-5" dirty="0">
                <a:latin typeface="Arial"/>
                <a:cs typeface="Arial"/>
              </a:rPr>
              <a:t> </a:t>
            </a:r>
            <a:r>
              <a:rPr sz="2700" b="0" spc="105" dirty="0">
                <a:latin typeface="Arial"/>
                <a:cs typeface="Arial"/>
              </a:rPr>
              <a:t>and</a:t>
            </a:r>
            <a:r>
              <a:rPr sz="2700" b="0" spc="-10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analyzes</a:t>
            </a:r>
            <a:r>
              <a:rPr sz="2700" b="0" spc="-5" dirty="0">
                <a:latin typeface="Arial"/>
                <a:cs typeface="Arial"/>
              </a:rPr>
              <a:t> </a:t>
            </a:r>
            <a:r>
              <a:rPr sz="2700" b="0" spc="-10" dirty="0">
                <a:latin typeface="Arial"/>
                <a:cs typeface="Arial"/>
              </a:rPr>
              <a:t>cause </a:t>
            </a:r>
            <a:r>
              <a:rPr sz="2700" b="0" dirty="0">
                <a:latin typeface="Arial"/>
                <a:cs typeface="Arial"/>
              </a:rPr>
              <a:t>Develops</a:t>
            </a:r>
            <a:r>
              <a:rPr sz="2700" b="0" spc="55" dirty="0">
                <a:latin typeface="Arial"/>
                <a:cs typeface="Arial"/>
              </a:rPr>
              <a:t> </a:t>
            </a:r>
            <a:r>
              <a:rPr sz="2700" b="0" spc="90" dirty="0">
                <a:latin typeface="Arial"/>
                <a:cs typeface="Arial"/>
              </a:rPr>
              <a:t>solutions</a:t>
            </a:r>
            <a:r>
              <a:rPr sz="2700" b="0" spc="55" dirty="0">
                <a:latin typeface="Arial"/>
                <a:cs typeface="Arial"/>
              </a:rPr>
              <a:t> </a:t>
            </a:r>
            <a:r>
              <a:rPr sz="2700" b="0" spc="105" dirty="0">
                <a:latin typeface="Arial"/>
                <a:cs typeface="Arial"/>
              </a:rPr>
              <a:t>and</a:t>
            </a:r>
            <a:r>
              <a:rPr sz="2700" b="0" spc="55" dirty="0">
                <a:latin typeface="Arial"/>
                <a:cs typeface="Arial"/>
              </a:rPr>
              <a:t> </a:t>
            </a:r>
            <a:r>
              <a:rPr sz="2700" b="0" spc="80" dirty="0">
                <a:latin typeface="Arial"/>
                <a:cs typeface="Arial"/>
              </a:rPr>
              <a:t>action</a:t>
            </a:r>
            <a:r>
              <a:rPr sz="2700" b="0" spc="55" dirty="0">
                <a:latin typeface="Arial"/>
                <a:cs typeface="Arial"/>
              </a:rPr>
              <a:t> </a:t>
            </a:r>
            <a:r>
              <a:rPr sz="2700" b="0" spc="50" dirty="0">
                <a:latin typeface="Arial"/>
                <a:cs typeface="Arial"/>
              </a:rPr>
              <a:t>plans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z="270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</a:pPr>
            <a:r>
              <a:rPr sz="2700" i="1" dirty="0">
                <a:solidFill>
                  <a:srgbClr val="BE3333"/>
                </a:solidFill>
                <a:latin typeface="Open Sans"/>
                <a:cs typeface="Open Sans"/>
              </a:rPr>
              <a:t>“Organizations are problems to be </a:t>
            </a:r>
            <a:r>
              <a:rPr sz="2700" i="1" spc="-10" dirty="0">
                <a:solidFill>
                  <a:srgbClr val="BE3333"/>
                </a:solidFill>
                <a:latin typeface="Open Sans"/>
                <a:cs typeface="Open Sans"/>
              </a:rPr>
              <a:t>solved”</a:t>
            </a:r>
            <a:endParaRPr sz="27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65"/>
              </a:spcBef>
            </a:pPr>
            <a:endParaRPr sz="2700">
              <a:latin typeface="Open Sans"/>
              <a:cs typeface="Open Sans"/>
            </a:endParaRPr>
          </a:p>
          <a:p>
            <a:pPr marL="599440" marR="5080" indent="-587375">
              <a:lnSpc>
                <a:spcPct val="153900"/>
              </a:lnSpc>
            </a:pPr>
            <a:r>
              <a:rPr dirty="0"/>
              <a:t>The</a:t>
            </a:r>
            <a:r>
              <a:rPr spc="85" dirty="0"/>
              <a:t> </a:t>
            </a:r>
            <a:r>
              <a:rPr dirty="0"/>
              <a:t>Power</a:t>
            </a:r>
            <a:r>
              <a:rPr spc="85" dirty="0"/>
              <a:t> </a:t>
            </a:r>
            <a:r>
              <a:rPr dirty="0"/>
              <a:t>of</a:t>
            </a:r>
            <a:r>
              <a:rPr spc="90" dirty="0"/>
              <a:t> </a:t>
            </a:r>
            <a:r>
              <a:rPr dirty="0"/>
              <a:t>Appreciative</a:t>
            </a:r>
            <a:r>
              <a:rPr spc="85" dirty="0"/>
              <a:t> </a:t>
            </a:r>
            <a:r>
              <a:rPr spc="-10" dirty="0"/>
              <a:t>Inquiry </a:t>
            </a:r>
            <a:r>
              <a:rPr sz="2700" b="0" spc="-10" dirty="0">
                <a:latin typeface="Arial"/>
                <a:cs typeface="Arial"/>
              </a:rPr>
              <a:t>Focuses</a:t>
            </a:r>
            <a:r>
              <a:rPr sz="2700" b="0" spc="-60" dirty="0">
                <a:latin typeface="Arial"/>
                <a:cs typeface="Arial"/>
              </a:rPr>
              <a:t> </a:t>
            </a:r>
            <a:r>
              <a:rPr sz="2700" b="0" spc="145" dirty="0">
                <a:latin typeface="Arial"/>
                <a:cs typeface="Arial"/>
              </a:rPr>
              <a:t>on</a:t>
            </a:r>
            <a:r>
              <a:rPr sz="2700" b="0" spc="-60" dirty="0">
                <a:latin typeface="Arial"/>
                <a:cs typeface="Arial"/>
              </a:rPr>
              <a:t> </a:t>
            </a:r>
            <a:r>
              <a:rPr sz="2700" b="0" spc="85" dirty="0">
                <a:latin typeface="Arial"/>
                <a:cs typeface="Arial"/>
              </a:rPr>
              <a:t>strengths</a:t>
            </a:r>
            <a:r>
              <a:rPr sz="2700" b="0" spc="-60" dirty="0">
                <a:latin typeface="Arial"/>
                <a:cs typeface="Arial"/>
              </a:rPr>
              <a:t> </a:t>
            </a:r>
            <a:r>
              <a:rPr sz="2700" b="0" spc="100" dirty="0">
                <a:latin typeface="Arial"/>
                <a:cs typeface="Arial"/>
              </a:rPr>
              <a:t>and</a:t>
            </a:r>
            <a:r>
              <a:rPr sz="2700" b="0" spc="-55" dirty="0">
                <a:latin typeface="Arial"/>
                <a:cs typeface="Arial"/>
              </a:rPr>
              <a:t> </a:t>
            </a:r>
            <a:r>
              <a:rPr sz="2700" b="0" spc="110" dirty="0">
                <a:latin typeface="Arial"/>
                <a:cs typeface="Arial"/>
              </a:rPr>
              <a:t>opportunities </a:t>
            </a:r>
            <a:r>
              <a:rPr sz="2700" b="0" spc="55" dirty="0">
                <a:latin typeface="Arial"/>
                <a:cs typeface="Arial"/>
              </a:rPr>
              <a:t>Builds</a:t>
            </a:r>
            <a:r>
              <a:rPr sz="2700" b="0" spc="-40" dirty="0">
                <a:latin typeface="Arial"/>
                <a:cs typeface="Arial"/>
              </a:rPr>
              <a:t> </a:t>
            </a:r>
            <a:r>
              <a:rPr sz="2700" b="0" spc="145" dirty="0">
                <a:latin typeface="Arial"/>
                <a:cs typeface="Arial"/>
              </a:rPr>
              <a:t>on</a:t>
            </a:r>
            <a:r>
              <a:rPr sz="2700" b="0" spc="-35" dirty="0">
                <a:latin typeface="Arial"/>
                <a:cs typeface="Arial"/>
              </a:rPr>
              <a:t> </a:t>
            </a:r>
            <a:r>
              <a:rPr sz="2700" b="0" spc="130" dirty="0">
                <a:latin typeface="Arial"/>
                <a:cs typeface="Arial"/>
              </a:rPr>
              <a:t>what</a:t>
            </a:r>
            <a:r>
              <a:rPr sz="2700" b="0" spc="-40" dirty="0">
                <a:latin typeface="Arial"/>
                <a:cs typeface="Arial"/>
              </a:rPr>
              <a:t> </a:t>
            </a:r>
            <a:r>
              <a:rPr sz="2700" b="0" spc="95" dirty="0">
                <a:latin typeface="Arial"/>
                <a:cs typeface="Arial"/>
              </a:rPr>
              <a:t>works</a:t>
            </a:r>
            <a:r>
              <a:rPr sz="2700" b="0" spc="-35" dirty="0">
                <a:latin typeface="Arial"/>
                <a:cs typeface="Arial"/>
              </a:rPr>
              <a:t> </a:t>
            </a:r>
            <a:r>
              <a:rPr sz="2700" b="0" spc="170" dirty="0">
                <a:latin typeface="Arial"/>
                <a:cs typeface="Arial"/>
              </a:rPr>
              <a:t>to</a:t>
            </a:r>
            <a:r>
              <a:rPr sz="2700" b="0" spc="-40" dirty="0">
                <a:latin typeface="Arial"/>
                <a:cs typeface="Arial"/>
              </a:rPr>
              <a:t> </a:t>
            </a:r>
            <a:r>
              <a:rPr sz="2700" b="0" spc="60" dirty="0">
                <a:latin typeface="Arial"/>
                <a:cs typeface="Arial"/>
              </a:rPr>
              <a:t>create</a:t>
            </a:r>
            <a:r>
              <a:rPr sz="2700" b="0" spc="-35" dirty="0">
                <a:latin typeface="Arial"/>
                <a:cs typeface="Arial"/>
              </a:rPr>
              <a:t> </a:t>
            </a:r>
            <a:r>
              <a:rPr sz="2700" b="0" spc="125" dirty="0">
                <a:latin typeface="Arial"/>
                <a:cs typeface="Arial"/>
              </a:rPr>
              <a:t>the</a:t>
            </a:r>
            <a:r>
              <a:rPr sz="2700" b="0" spc="-40" dirty="0">
                <a:latin typeface="Arial"/>
                <a:cs typeface="Arial"/>
              </a:rPr>
              <a:t> </a:t>
            </a:r>
            <a:r>
              <a:rPr sz="2700" b="0" spc="140" dirty="0">
                <a:latin typeface="Arial"/>
                <a:cs typeface="Arial"/>
              </a:rPr>
              <a:t>future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2700">
              <a:latin typeface="Arial"/>
              <a:cs typeface="Arial"/>
            </a:endParaRPr>
          </a:p>
          <a:p>
            <a:pPr marL="224790">
              <a:lnSpc>
                <a:spcPct val="100000"/>
              </a:lnSpc>
            </a:pPr>
            <a:r>
              <a:rPr sz="2700" i="1" dirty="0">
                <a:solidFill>
                  <a:srgbClr val="2E6A2D"/>
                </a:solidFill>
                <a:latin typeface="Open Sans"/>
                <a:cs typeface="Open Sans"/>
              </a:rPr>
              <a:t>“Organizations</a:t>
            </a:r>
            <a:r>
              <a:rPr sz="2700" i="1" spc="-30" dirty="0">
                <a:solidFill>
                  <a:srgbClr val="2E6A2D"/>
                </a:solidFill>
                <a:latin typeface="Open Sans"/>
                <a:cs typeface="Open Sans"/>
              </a:rPr>
              <a:t> </a:t>
            </a:r>
            <a:r>
              <a:rPr sz="2700" i="1" dirty="0">
                <a:solidFill>
                  <a:srgbClr val="2E6A2D"/>
                </a:solidFill>
                <a:latin typeface="Open Sans"/>
                <a:cs typeface="Open Sans"/>
              </a:rPr>
              <a:t>are</a:t>
            </a:r>
            <a:r>
              <a:rPr sz="2700" i="1" spc="-15" dirty="0">
                <a:solidFill>
                  <a:srgbClr val="2E6A2D"/>
                </a:solidFill>
                <a:latin typeface="Open Sans"/>
                <a:cs typeface="Open Sans"/>
              </a:rPr>
              <a:t> </a:t>
            </a:r>
            <a:r>
              <a:rPr sz="2700" i="1" dirty="0">
                <a:solidFill>
                  <a:srgbClr val="2E6A2D"/>
                </a:solidFill>
                <a:latin typeface="Open Sans"/>
                <a:cs typeface="Open Sans"/>
              </a:rPr>
              <a:t>opportunities</a:t>
            </a:r>
            <a:r>
              <a:rPr sz="2700" i="1" spc="-20" dirty="0">
                <a:solidFill>
                  <a:srgbClr val="2E6A2D"/>
                </a:solidFill>
                <a:latin typeface="Open Sans"/>
                <a:cs typeface="Open Sans"/>
              </a:rPr>
              <a:t> </a:t>
            </a:r>
            <a:r>
              <a:rPr sz="2700" i="1" dirty="0">
                <a:solidFill>
                  <a:srgbClr val="2E6A2D"/>
                </a:solidFill>
                <a:latin typeface="Open Sans"/>
                <a:cs typeface="Open Sans"/>
              </a:rPr>
              <a:t>to</a:t>
            </a:r>
            <a:r>
              <a:rPr sz="2700" i="1" spc="-15" dirty="0">
                <a:solidFill>
                  <a:srgbClr val="2E6A2D"/>
                </a:solidFill>
                <a:latin typeface="Open Sans"/>
                <a:cs typeface="Open Sans"/>
              </a:rPr>
              <a:t> </a:t>
            </a:r>
            <a:r>
              <a:rPr sz="2700" i="1" spc="-10" dirty="0">
                <a:solidFill>
                  <a:srgbClr val="2E6A2D"/>
                </a:solidFill>
                <a:latin typeface="Open Sans"/>
                <a:cs typeface="Open Sans"/>
              </a:rPr>
              <a:t>grow”</a:t>
            </a:r>
            <a:endParaRPr sz="270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645" y="461887"/>
            <a:ext cx="1336865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2185" algn="l"/>
                <a:tab pos="4926330" algn="l"/>
                <a:tab pos="7405370" algn="l"/>
                <a:tab pos="8388350" algn="l"/>
                <a:tab pos="10364470" algn="l"/>
              </a:tabLst>
            </a:pPr>
            <a:r>
              <a:rPr sz="6600" spc="-10" dirty="0"/>
              <a:t>Discover</a:t>
            </a:r>
            <a:r>
              <a:rPr sz="6600" dirty="0"/>
              <a:t>	</a:t>
            </a:r>
            <a:r>
              <a:rPr sz="6600" spc="-25" dirty="0"/>
              <a:t>the</a:t>
            </a:r>
            <a:r>
              <a:rPr sz="6600" dirty="0"/>
              <a:t>	</a:t>
            </a:r>
            <a:r>
              <a:rPr sz="6600" spc="-20" dirty="0"/>
              <a:t>Focus</a:t>
            </a:r>
            <a:r>
              <a:rPr sz="6600" dirty="0"/>
              <a:t>	</a:t>
            </a:r>
            <a:r>
              <a:rPr sz="6600" spc="-25" dirty="0"/>
              <a:t>of</a:t>
            </a:r>
            <a:r>
              <a:rPr sz="6600" dirty="0"/>
              <a:t>	</a:t>
            </a:r>
            <a:r>
              <a:rPr sz="6600" spc="-20" dirty="0"/>
              <a:t>Your</a:t>
            </a:r>
            <a:r>
              <a:rPr sz="6600" dirty="0"/>
              <a:t>	</a:t>
            </a:r>
            <a:r>
              <a:rPr sz="6600" spc="-10" dirty="0"/>
              <a:t>Support</a:t>
            </a:r>
            <a:endParaRPr sz="6600"/>
          </a:p>
        </p:txBody>
      </p:sp>
      <p:grpSp>
        <p:nvGrpSpPr>
          <p:cNvPr id="4" name="object 4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5" name="object 5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9" name="object 9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594326" y="9559869"/>
            <a:ext cx="342900" cy="345440"/>
            <a:chOff x="17594326" y="9559869"/>
            <a:chExt cx="342900" cy="345440"/>
          </a:xfrm>
        </p:grpSpPr>
        <p:sp>
          <p:nvSpPr>
            <p:cNvPr id="13" name="object 13"/>
            <p:cNvSpPr/>
            <p:nvPr/>
          </p:nvSpPr>
          <p:spPr>
            <a:xfrm>
              <a:off x="17594326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190" y="0"/>
                  </a:lnTo>
                  <a:lnTo>
                    <a:pt x="0" y="698"/>
                  </a:lnTo>
                  <a:lnTo>
                    <a:pt x="67945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16" y="0"/>
                  </a:lnTo>
                  <a:lnTo>
                    <a:pt x="238633" y="0"/>
                  </a:lnTo>
                  <a:lnTo>
                    <a:pt x="238861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4560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2502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17" name="object 17"/>
            <p:cNvSpPr/>
            <p:nvPr/>
          </p:nvSpPr>
          <p:spPr>
            <a:xfrm>
              <a:off x="16574136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68311" y="2153776"/>
            <a:ext cx="7821295" cy="1929764"/>
          </a:xfrm>
          <a:custGeom>
            <a:avLst/>
            <a:gdLst/>
            <a:ahLst/>
            <a:cxnLst/>
            <a:rect l="l" t="t" r="r" b="b"/>
            <a:pathLst>
              <a:path w="7821295" h="1929764">
                <a:moveTo>
                  <a:pt x="7335182" y="1929521"/>
                </a:moveTo>
                <a:lnTo>
                  <a:pt x="485774" y="1929521"/>
                </a:lnTo>
                <a:lnTo>
                  <a:pt x="437762" y="1927144"/>
                </a:lnTo>
                <a:lnTo>
                  <a:pt x="390562" y="1920101"/>
                </a:lnTo>
                <a:lnTo>
                  <a:pt x="344494" y="1908523"/>
                </a:lnTo>
                <a:lnTo>
                  <a:pt x="299876" y="1892544"/>
                </a:lnTo>
                <a:lnTo>
                  <a:pt x="257028" y="1872294"/>
                </a:lnTo>
                <a:lnTo>
                  <a:pt x="216266" y="1847905"/>
                </a:lnTo>
                <a:lnTo>
                  <a:pt x="177911" y="1819510"/>
                </a:lnTo>
                <a:lnTo>
                  <a:pt x="142280" y="1787241"/>
                </a:lnTo>
                <a:lnTo>
                  <a:pt x="110010" y="1751610"/>
                </a:lnTo>
                <a:lnTo>
                  <a:pt x="81615" y="1713255"/>
                </a:lnTo>
                <a:lnTo>
                  <a:pt x="57227" y="1672493"/>
                </a:lnTo>
                <a:lnTo>
                  <a:pt x="36977" y="1629644"/>
                </a:lnTo>
                <a:lnTo>
                  <a:pt x="20997" y="1585027"/>
                </a:lnTo>
                <a:lnTo>
                  <a:pt x="9420" y="1538959"/>
                </a:lnTo>
                <a:lnTo>
                  <a:pt x="2377" y="1491759"/>
                </a:lnTo>
                <a:lnTo>
                  <a:pt x="0" y="1443746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7335182" y="0"/>
                </a:lnTo>
                <a:lnTo>
                  <a:pt x="7383195" y="2377"/>
                </a:lnTo>
                <a:lnTo>
                  <a:pt x="7430394" y="9420"/>
                </a:lnTo>
                <a:lnTo>
                  <a:pt x="7476462" y="20997"/>
                </a:lnTo>
                <a:lnTo>
                  <a:pt x="7521080" y="36977"/>
                </a:lnTo>
                <a:lnTo>
                  <a:pt x="7563928" y="57227"/>
                </a:lnTo>
                <a:lnTo>
                  <a:pt x="7604690" y="81615"/>
                </a:lnTo>
                <a:lnTo>
                  <a:pt x="7643045" y="110010"/>
                </a:lnTo>
                <a:lnTo>
                  <a:pt x="7678677" y="142280"/>
                </a:lnTo>
                <a:lnTo>
                  <a:pt x="7710946" y="177911"/>
                </a:lnTo>
                <a:lnTo>
                  <a:pt x="7739341" y="216266"/>
                </a:lnTo>
                <a:lnTo>
                  <a:pt x="7763729" y="257028"/>
                </a:lnTo>
                <a:lnTo>
                  <a:pt x="7783979" y="299876"/>
                </a:lnTo>
                <a:lnTo>
                  <a:pt x="7799959" y="344494"/>
                </a:lnTo>
                <a:lnTo>
                  <a:pt x="7811536" y="390562"/>
                </a:lnTo>
                <a:lnTo>
                  <a:pt x="7818579" y="437762"/>
                </a:lnTo>
                <a:lnTo>
                  <a:pt x="7820956" y="485774"/>
                </a:lnTo>
                <a:lnTo>
                  <a:pt x="7820956" y="1443746"/>
                </a:lnTo>
                <a:lnTo>
                  <a:pt x="7818579" y="1491759"/>
                </a:lnTo>
                <a:lnTo>
                  <a:pt x="7811536" y="1538959"/>
                </a:lnTo>
                <a:lnTo>
                  <a:pt x="7799959" y="1585027"/>
                </a:lnTo>
                <a:lnTo>
                  <a:pt x="7783979" y="1629644"/>
                </a:lnTo>
                <a:lnTo>
                  <a:pt x="7763729" y="1672493"/>
                </a:lnTo>
                <a:lnTo>
                  <a:pt x="7739341" y="1713255"/>
                </a:lnTo>
                <a:lnTo>
                  <a:pt x="7710946" y="1751610"/>
                </a:lnTo>
                <a:lnTo>
                  <a:pt x="7678677" y="1787241"/>
                </a:lnTo>
                <a:lnTo>
                  <a:pt x="7643045" y="1819510"/>
                </a:lnTo>
                <a:lnTo>
                  <a:pt x="7604690" y="1847905"/>
                </a:lnTo>
                <a:lnTo>
                  <a:pt x="7563928" y="1872294"/>
                </a:lnTo>
                <a:lnTo>
                  <a:pt x="7521080" y="1892544"/>
                </a:lnTo>
                <a:lnTo>
                  <a:pt x="7476462" y="1908523"/>
                </a:lnTo>
                <a:lnTo>
                  <a:pt x="7430394" y="1920101"/>
                </a:lnTo>
                <a:lnTo>
                  <a:pt x="7383195" y="1927144"/>
                </a:lnTo>
                <a:lnTo>
                  <a:pt x="7335182" y="1929521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1636" y="5619843"/>
            <a:ext cx="123825" cy="1238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1636" y="6324693"/>
            <a:ext cx="123825" cy="1238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1636" y="7029543"/>
            <a:ext cx="123825" cy="12382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1636" y="7734393"/>
            <a:ext cx="123825" cy="12382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1636" y="8439243"/>
            <a:ext cx="123825" cy="12382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74136" y="4720080"/>
            <a:ext cx="16042640" cy="3985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b="1" dirty="0">
                <a:solidFill>
                  <a:srgbClr val="0D3345"/>
                </a:solidFill>
                <a:latin typeface="Open Sans"/>
                <a:cs typeface="Open Sans"/>
              </a:rPr>
              <a:t>More</a:t>
            </a:r>
            <a:r>
              <a:rPr sz="2850" b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50" b="1" spc="-10" dirty="0">
                <a:solidFill>
                  <a:srgbClr val="0D3345"/>
                </a:solidFill>
                <a:latin typeface="Open Sans"/>
                <a:cs typeface="Open Sans"/>
              </a:rPr>
              <a:t>Examples:</a:t>
            </a:r>
            <a:endParaRPr sz="2850">
              <a:latin typeface="Open Sans"/>
              <a:cs typeface="Open Sans"/>
            </a:endParaRPr>
          </a:p>
          <a:p>
            <a:pPr marL="629920">
              <a:lnSpc>
                <a:spcPct val="100000"/>
              </a:lnSpc>
              <a:spcBef>
                <a:spcPts val="2130"/>
              </a:spcBef>
            </a:pP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40" dirty="0">
                <a:solidFill>
                  <a:srgbClr val="0D3345"/>
                </a:solidFill>
                <a:latin typeface="Arial"/>
                <a:cs typeface="Arial"/>
              </a:rPr>
              <a:t>do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90" dirty="0">
                <a:solidFill>
                  <a:srgbClr val="0D3345"/>
                </a:solidFill>
                <a:latin typeface="Arial"/>
                <a:cs typeface="Arial"/>
              </a:rPr>
              <a:t>you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D3345"/>
                </a:solidFill>
                <a:latin typeface="Arial"/>
                <a:cs typeface="Arial"/>
              </a:rPr>
              <a:t>value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30" dirty="0">
                <a:solidFill>
                  <a:srgbClr val="0D3345"/>
                </a:solidFill>
                <a:latin typeface="Arial"/>
                <a:cs typeface="Arial"/>
              </a:rPr>
              <a:t>most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30" dirty="0">
                <a:solidFill>
                  <a:srgbClr val="0D3345"/>
                </a:solidFill>
                <a:latin typeface="Arial"/>
                <a:cs typeface="Arial"/>
              </a:rPr>
              <a:t>about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20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45" dirty="0">
                <a:solidFill>
                  <a:srgbClr val="0D3345"/>
                </a:solidFill>
                <a:latin typeface="Arial"/>
                <a:cs typeface="Arial"/>
              </a:rPr>
              <a:t>Component?</a:t>
            </a:r>
            <a:endParaRPr sz="2850">
              <a:latin typeface="Arial"/>
              <a:cs typeface="Arial"/>
            </a:endParaRPr>
          </a:p>
          <a:p>
            <a:pPr marL="629920" marR="5370830">
              <a:lnSpc>
                <a:spcPct val="162300"/>
              </a:lnSpc>
            </a:pP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50" dirty="0">
                <a:solidFill>
                  <a:srgbClr val="0D3345"/>
                </a:solidFill>
                <a:latin typeface="Arial"/>
                <a:cs typeface="Arial"/>
              </a:rPr>
              <a:t>does</a:t>
            </a:r>
            <a:r>
              <a:rPr sz="28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20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Component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95" dirty="0">
                <a:solidFill>
                  <a:srgbClr val="0D3345"/>
                </a:solidFill>
                <a:latin typeface="Arial"/>
                <a:cs typeface="Arial"/>
              </a:rPr>
              <a:t>look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55" dirty="0">
                <a:solidFill>
                  <a:srgbClr val="0D3345"/>
                </a:solidFill>
                <a:latin typeface="Arial"/>
                <a:cs typeface="Arial"/>
              </a:rPr>
              <a:t>like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14" dirty="0">
                <a:solidFill>
                  <a:srgbClr val="0D3345"/>
                </a:solidFill>
                <a:latin typeface="Arial"/>
                <a:cs typeface="Arial"/>
              </a:rPr>
              <a:t>when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D3345"/>
                </a:solidFill>
                <a:latin typeface="Arial"/>
                <a:cs typeface="Arial"/>
              </a:rPr>
              <a:t>it’s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85" dirty="0">
                <a:solidFill>
                  <a:srgbClr val="0D3345"/>
                </a:solidFill>
                <a:latin typeface="Arial"/>
                <a:cs typeface="Arial"/>
              </a:rPr>
              <a:t>“at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D3345"/>
                </a:solidFill>
                <a:latin typeface="Arial"/>
                <a:cs typeface="Arial"/>
              </a:rPr>
              <a:t>it’s</a:t>
            </a:r>
            <a:r>
              <a:rPr sz="28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best”?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50" dirty="0">
                <a:solidFill>
                  <a:srgbClr val="0D3345"/>
                </a:solidFill>
                <a:latin typeface="Arial"/>
                <a:cs typeface="Arial"/>
              </a:rPr>
              <a:t>does</a:t>
            </a:r>
            <a:r>
              <a:rPr sz="28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20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8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0D3345"/>
                </a:solidFill>
                <a:latin typeface="Arial"/>
                <a:cs typeface="Arial"/>
              </a:rPr>
              <a:t>component’s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60" dirty="0">
                <a:solidFill>
                  <a:srgbClr val="0D3345"/>
                </a:solidFill>
                <a:latin typeface="Arial"/>
                <a:cs typeface="Arial"/>
              </a:rPr>
              <a:t>ideal</a:t>
            </a:r>
            <a:r>
              <a:rPr sz="28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50" dirty="0">
                <a:solidFill>
                  <a:srgbClr val="0D3345"/>
                </a:solidFill>
                <a:latin typeface="Arial"/>
                <a:cs typeface="Arial"/>
              </a:rPr>
              <a:t>future</a:t>
            </a:r>
            <a:r>
              <a:rPr sz="28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95" dirty="0">
                <a:solidFill>
                  <a:srgbClr val="0D3345"/>
                </a:solidFill>
                <a:latin typeface="Arial"/>
                <a:cs typeface="Arial"/>
              </a:rPr>
              <a:t>look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like?</a:t>
            </a:r>
            <a:endParaRPr sz="2850">
              <a:latin typeface="Arial"/>
              <a:cs typeface="Arial"/>
            </a:endParaRPr>
          </a:p>
          <a:p>
            <a:pPr marL="629920" marR="5080">
              <a:lnSpc>
                <a:spcPct val="162300"/>
              </a:lnSpc>
            </a:pP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8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20" dirty="0">
                <a:solidFill>
                  <a:srgbClr val="0D3345"/>
                </a:solidFill>
                <a:latin typeface="Arial"/>
                <a:cs typeface="Arial"/>
              </a:rPr>
              <a:t>three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D3345"/>
                </a:solidFill>
                <a:latin typeface="Arial"/>
                <a:cs typeface="Arial"/>
              </a:rPr>
              <a:t>wishes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40" dirty="0">
                <a:solidFill>
                  <a:srgbClr val="0D3345"/>
                </a:solidFill>
                <a:latin typeface="Arial"/>
                <a:cs typeface="Arial"/>
              </a:rPr>
              <a:t>do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90" dirty="0">
                <a:solidFill>
                  <a:srgbClr val="0D3345"/>
                </a:solidFill>
                <a:latin typeface="Arial"/>
                <a:cs typeface="Arial"/>
              </a:rPr>
              <a:t>you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D3345"/>
                </a:solidFill>
                <a:latin typeface="Arial"/>
                <a:cs typeface="Arial"/>
              </a:rPr>
              <a:t>have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40" dirty="0">
                <a:solidFill>
                  <a:srgbClr val="0D3345"/>
                </a:solidFill>
                <a:latin typeface="Arial"/>
                <a:cs typeface="Arial"/>
              </a:rPr>
              <a:t>now</a:t>
            </a:r>
            <a:r>
              <a:rPr sz="28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75" dirty="0">
                <a:solidFill>
                  <a:srgbClr val="0D3345"/>
                </a:solidFill>
                <a:latin typeface="Arial"/>
                <a:cs typeface="Arial"/>
              </a:rPr>
              <a:t>to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60" dirty="0">
                <a:solidFill>
                  <a:srgbClr val="0D3345"/>
                </a:solidFill>
                <a:latin typeface="Arial"/>
                <a:cs typeface="Arial"/>
              </a:rPr>
              <a:t>enhance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30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health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00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0D3345"/>
                </a:solidFill>
                <a:latin typeface="Arial"/>
                <a:cs typeface="Arial"/>
              </a:rPr>
              <a:t>vitality</a:t>
            </a:r>
            <a:r>
              <a:rPr sz="28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45" dirty="0">
                <a:solidFill>
                  <a:srgbClr val="0D3345"/>
                </a:solidFill>
                <a:latin typeface="Arial"/>
                <a:cs typeface="Arial"/>
              </a:rPr>
              <a:t>of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20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8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45" dirty="0">
                <a:solidFill>
                  <a:srgbClr val="0D3345"/>
                </a:solidFill>
                <a:latin typeface="Arial"/>
                <a:cs typeface="Arial"/>
              </a:rPr>
              <a:t>Component?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30" dirty="0">
                <a:solidFill>
                  <a:srgbClr val="0D3345"/>
                </a:solidFill>
                <a:latin typeface="Arial"/>
                <a:cs typeface="Arial"/>
              </a:rPr>
              <a:t>would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80" dirty="0">
                <a:solidFill>
                  <a:srgbClr val="0D3345"/>
                </a:solidFill>
                <a:latin typeface="Arial"/>
                <a:cs typeface="Arial"/>
              </a:rPr>
              <a:t>be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20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best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75" dirty="0">
                <a:solidFill>
                  <a:srgbClr val="0D3345"/>
                </a:solidFill>
                <a:latin typeface="Arial"/>
                <a:cs typeface="Arial"/>
              </a:rPr>
              <a:t>aspirations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65" dirty="0">
                <a:solidFill>
                  <a:srgbClr val="0D3345"/>
                </a:solidFill>
                <a:latin typeface="Arial"/>
                <a:cs typeface="Arial"/>
              </a:rPr>
              <a:t>for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20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95" dirty="0">
                <a:solidFill>
                  <a:srgbClr val="0D3345"/>
                </a:solidFill>
                <a:latin typeface="Arial"/>
                <a:cs typeface="Arial"/>
              </a:rPr>
              <a:t>chapter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114" dirty="0">
                <a:solidFill>
                  <a:srgbClr val="0D3345"/>
                </a:solidFill>
                <a:latin typeface="Arial"/>
                <a:cs typeface="Arial"/>
              </a:rPr>
              <a:t>in</a:t>
            </a:r>
            <a:r>
              <a:rPr sz="28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60" dirty="0">
                <a:solidFill>
                  <a:srgbClr val="0D3345"/>
                </a:solidFill>
                <a:latin typeface="Arial"/>
                <a:cs typeface="Arial"/>
              </a:rPr>
              <a:t>five</a:t>
            </a:r>
            <a:r>
              <a:rPr sz="28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0D3345"/>
                </a:solidFill>
                <a:latin typeface="Arial"/>
                <a:cs typeface="Arial"/>
              </a:rPr>
              <a:t>years?</a:t>
            </a:r>
            <a:endParaRPr sz="28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213607" y="2153776"/>
            <a:ext cx="7806055" cy="1929764"/>
          </a:xfrm>
          <a:custGeom>
            <a:avLst/>
            <a:gdLst/>
            <a:ahLst/>
            <a:cxnLst/>
            <a:rect l="l" t="t" r="r" b="b"/>
            <a:pathLst>
              <a:path w="7806055" h="1929764">
                <a:moveTo>
                  <a:pt x="7319950" y="1929521"/>
                </a:moveTo>
                <a:lnTo>
                  <a:pt x="485774" y="1929521"/>
                </a:lnTo>
                <a:lnTo>
                  <a:pt x="437762" y="1927144"/>
                </a:lnTo>
                <a:lnTo>
                  <a:pt x="390562" y="1920101"/>
                </a:lnTo>
                <a:lnTo>
                  <a:pt x="344494" y="1908523"/>
                </a:lnTo>
                <a:lnTo>
                  <a:pt x="299876" y="1892544"/>
                </a:lnTo>
                <a:lnTo>
                  <a:pt x="257028" y="1872294"/>
                </a:lnTo>
                <a:lnTo>
                  <a:pt x="216266" y="1847905"/>
                </a:lnTo>
                <a:lnTo>
                  <a:pt x="177911" y="1819510"/>
                </a:lnTo>
                <a:lnTo>
                  <a:pt x="142280" y="1787241"/>
                </a:lnTo>
                <a:lnTo>
                  <a:pt x="110010" y="1751610"/>
                </a:lnTo>
                <a:lnTo>
                  <a:pt x="81615" y="1713255"/>
                </a:lnTo>
                <a:lnTo>
                  <a:pt x="57227" y="1672493"/>
                </a:lnTo>
                <a:lnTo>
                  <a:pt x="36977" y="1629644"/>
                </a:lnTo>
                <a:lnTo>
                  <a:pt x="20997" y="1585027"/>
                </a:lnTo>
                <a:lnTo>
                  <a:pt x="9420" y="1538959"/>
                </a:lnTo>
                <a:lnTo>
                  <a:pt x="2377" y="1491759"/>
                </a:lnTo>
                <a:lnTo>
                  <a:pt x="0" y="1443746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7319950" y="0"/>
                </a:lnTo>
                <a:lnTo>
                  <a:pt x="7367963" y="2377"/>
                </a:lnTo>
                <a:lnTo>
                  <a:pt x="7415163" y="9420"/>
                </a:lnTo>
                <a:lnTo>
                  <a:pt x="7461231" y="20997"/>
                </a:lnTo>
                <a:lnTo>
                  <a:pt x="7505849" y="36977"/>
                </a:lnTo>
                <a:lnTo>
                  <a:pt x="7548697" y="57227"/>
                </a:lnTo>
                <a:lnTo>
                  <a:pt x="7589459" y="81615"/>
                </a:lnTo>
                <a:lnTo>
                  <a:pt x="7627814" y="110010"/>
                </a:lnTo>
                <a:lnTo>
                  <a:pt x="7663446" y="142280"/>
                </a:lnTo>
                <a:lnTo>
                  <a:pt x="7695715" y="177911"/>
                </a:lnTo>
                <a:lnTo>
                  <a:pt x="7724109" y="216266"/>
                </a:lnTo>
                <a:lnTo>
                  <a:pt x="7748498" y="257028"/>
                </a:lnTo>
                <a:lnTo>
                  <a:pt x="7768748" y="299876"/>
                </a:lnTo>
                <a:lnTo>
                  <a:pt x="7784727" y="344494"/>
                </a:lnTo>
                <a:lnTo>
                  <a:pt x="7796305" y="390562"/>
                </a:lnTo>
                <a:lnTo>
                  <a:pt x="7803348" y="437762"/>
                </a:lnTo>
                <a:lnTo>
                  <a:pt x="7805725" y="485774"/>
                </a:lnTo>
                <a:lnTo>
                  <a:pt x="7805725" y="1443746"/>
                </a:lnTo>
                <a:lnTo>
                  <a:pt x="7803348" y="1491759"/>
                </a:lnTo>
                <a:lnTo>
                  <a:pt x="7796305" y="1538959"/>
                </a:lnTo>
                <a:lnTo>
                  <a:pt x="7784727" y="1585027"/>
                </a:lnTo>
                <a:lnTo>
                  <a:pt x="7768748" y="1629644"/>
                </a:lnTo>
                <a:lnTo>
                  <a:pt x="7748498" y="1672493"/>
                </a:lnTo>
                <a:lnTo>
                  <a:pt x="7724109" y="1713255"/>
                </a:lnTo>
                <a:lnTo>
                  <a:pt x="7695715" y="1751610"/>
                </a:lnTo>
                <a:lnTo>
                  <a:pt x="7663446" y="1787241"/>
                </a:lnTo>
                <a:lnTo>
                  <a:pt x="7627814" y="1819510"/>
                </a:lnTo>
                <a:lnTo>
                  <a:pt x="7589459" y="1847905"/>
                </a:lnTo>
                <a:lnTo>
                  <a:pt x="7548697" y="1872294"/>
                </a:lnTo>
                <a:lnTo>
                  <a:pt x="7505849" y="1892544"/>
                </a:lnTo>
                <a:lnTo>
                  <a:pt x="7461231" y="1908523"/>
                </a:lnTo>
                <a:lnTo>
                  <a:pt x="7415163" y="1920101"/>
                </a:lnTo>
                <a:lnTo>
                  <a:pt x="7367963" y="1927144"/>
                </a:lnTo>
                <a:lnTo>
                  <a:pt x="7319950" y="1929521"/>
                </a:lnTo>
                <a:close/>
              </a:path>
            </a:pathLst>
          </a:custGeom>
          <a:solidFill>
            <a:srgbClr val="C7E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14902" y="2202542"/>
            <a:ext cx="6949440" cy="165417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Instead</a:t>
            </a:r>
            <a:r>
              <a:rPr sz="2500" b="1" spc="-7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spc="-25" dirty="0">
                <a:solidFill>
                  <a:srgbClr val="0D3345"/>
                </a:solidFill>
                <a:latin typeface="Open Sans"/>
                <a:cs typeface="Open Sans"/>
              </a:rPr>
              <a:t>of:</a:t>
            </a:r>
            <a:endParaRPr sz="2500">
              <a:latin typeface="Open Sans"/>
              <a:cs typeface="Open Sans"/>
            </a:endParaRPr>
          </a:p>
          <a:p>
            <a:pPr marL="12700" marR="5080">
              <a:lnSpc>
                <a:spcPct val="142500"/>
              </a:lnSpc>
            </a:pP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“What</a:t>
            </a:r>
            <a:r>
              <a:rPr sz="25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can</a:t>
            </a:r>
            <a:r>
              <a:rPr sz="25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we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do</a:t>
            </a:r>
            <a:r>
              <a:rPr sz="25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to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minimize</a:t>
            </a:r>
            <a:r>
              <a:rPr sz="25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membership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spc="-10" dirty="0">
                <a:solidFill>
                  <a:srgbClr val="0D3345"/>
                </a:solidFill>
                <a:latin typeface="Open Sans"/>
                <a:cs typeface="Open Sans"/>
              </a:rPr>
              <a:t>loss?”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“What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does</a:t>
            </a:r>
            <a:r>
              <a:rPr sz="2500" i="1" spc="-1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your</a:t>
            </a:r>
            <a:r>
              <a:rPr sz="2500" i="1" spc="-1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Chapter</a:t>
            </a:r>
            <a:r>
              <a:rPr sz="2500" i="1" spc="-1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need</a:t>
            </a:r>
            <a:r>
              <a:rPr sz="2500" i="1" spc="-1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to</a:t>
            </a:r>
            <a:r>
              <a:rPr sz="2500" i="1" spc="-1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do</a:t>
            </a:r>
            <a:r>
              <a:rPr sz="2500" i="1" spc="-1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to</a:t>
            </a:r>
            <a:r>
              <a:rPr sz="2500" i="1" spc="-10" dirty="0">
                <a:solidFill>
                  <a:srgbClr val="0D3345"/>
                </a:solidFill>
                <a:latin typeface="Open Sans"/>
                <a:cs typeface="Open Sans"/>
              </a:rPr>
              <a:t> improve?”</a:t>
            </a:r>
            <a:endParaRPr sz="2500">
              <a:latin typeface="Open Sans"/>
              <a:cs typeface="Open San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412381" y="2215681"/>
            <a:ext cx="7209790" cy="165417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Change</a:t>
            </a:r>
            <a:r>
              <a:rPr sz="2500" b="1" spc="-4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the</a:t>
            </a:r>
            <a:r>
              <a:rPr sz="2500" b="1" spc="-4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spc="-10" dirty="0">
                <a:solidFill>
                  <a:srgbClr val="0D3345"/>
                </a:solidFill>
                <a:latin typeface="Open Sans"/>
                <a:cs typeface="Open Sans"/>
              </a:rPr>
              <a:t>approach:</a:t>
            </a:r>
            <a:endParaRPr sz="2500">
              <a:latin typeface="Open Sans"/>
              <a:cs typeface="Open Sans"/>
            </a:endParaRPr>
          </a:p>
          <a:p>
            <a:pPr marL="12700" marR="5080">
              <a:lnSpc>
                <a:spcPct val="142500"/>
              </a:lnSpc>
            </a:pP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“When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were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members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happiest,</a:t>
            </a:r>
            <a:r>
              <a:rPr sz="2500" i="1" spc="-2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and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what</a:t>
            </a:r>
            <a:r>
              <a:rPr sz="25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spc="-10" dirty="0">
                <a:solidFill>
                  <a:srgbClr val="0D3345"/>
                </a:solidFill>
                <a:latin typeface="Open Sans"/>
                <a:cs typeface="Open Sans"/>
              </a:rPr>
              <a:t>worked?”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“What</a:t>
            </a:r>
            <a:r>
              <a:rPr sz="2500" i="1" spc="-3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does</a:t>
            </a:r>
            <a:r>
              <a:rPr sz="25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your</a:t>
            </a:r>
            <a:r>
              <a:rPr sz="25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Chapter</a:t>
            </a:r>
            <a:r>
              <a:rPr sz="2500" i="1" spc="-3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do</a:t>
            </a:r>
            <a:r>
              <a:rPr sz="25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dirty="0">
                <a:solidFill>
                  <a:srgbClr val="0D3345"/>
                </a:solidFill>
                <a:latin typeface="Open Sans"/>
                <a:cs typeface="Open Sans"/>
              </a:rPr>
              <a:t>exceptionally</a:t>
            </a:r>
            <a:r>
              <a:rPr sz="25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i="1" spc="-10" dirty="0">
                <a:solidFill>
                  <a:srgbClr val="0D3345"/>
                </a:solidFill>
                <a:latin typeface="Open Sans"/>
                <a:cs typeface="Open Sans"/>
              </a:rPr>
              <a:t>well?”</a:t>
            </a:r>
            <a:endParaRPr sz="25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428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046808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7" y="316992"/>
              <a:ext cx="4276343" cy="10698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1704580"/>
              <a:ext cx="95250" cy="952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2171305"/>
              <a:ext cx="95250" cy="952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2638030"/>
              <a:ext cx="95250" cy="952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3104755"/>
              <a:ext cx="95250" cy="952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3571480"/>
              <a:ext cx="95250" cy="952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4038205"/>
              <a:ext cx="95250" cy="952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4504930"/>
              <a:ext cx="95250" cy="952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4971655"/>
              <a:ext cx="95250" cy="952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5438380"/>
              <a:ext cx="95250" cy="952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5905105"/>
              <a:ext cx="95250" cy="952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6371830"/>
              <a:ext cx="95250" cy="952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6838555"/>
              <a:ext cx="95250" cy="952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7305280"/>
              <a:ext cx="95250" cy="952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7772005"/>
              <a:ext cx="95250" cy="952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8238730"/>
              <a:ext cx="95250" cy="952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8705455"/>
              <a:ext cx="95250" cy="95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9172180"/>
              <a:ext cx="95250" cy="952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032" y="9638905"/>
              <a:ext cx="95250" cy="95249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716808" y="623723"/>
            <a:ext cx="1170749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dirty="0"/>
              <a:t>Discover</a:t>
            </a:r>
            <a:r>
              <a:rPr sz="6200" spc="-135" dirty="0"/>
              <a:t> </a:t>
            </a:r>
            <a:r>
              <a:rPr sz="6200" dirty="0"/>
              <a:t>Positive</a:t>
            </a:r>
            <a:r>
              <a:rPr sz="6200" spc="-130" dirty="0"/>
              <a:t> </a:t>
            </a:r>
            <a:r>
              <a:rPr sz="6200" dirty="0"/>
              <a:t>Core</a:t>
            </a:r>
            <a:r>
              <a:rPr sz="6200" spc="-130" dirty="0"/>
              <a:t> </a:t>
            </a:r>
            <a:r>
              <a:rPr sz="6200" spc="-10" dirty="0"/>
              <a:t>Strengths</a:t>
            </a:r>
            <a:endParaRPr sz="6200"/>
          </a:p>
        </p:txBody>
      </p:sp>
      <p:grpSp>
        <p:nvGrpSpPr>
          <p:cNvPr id="25" name="object 25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26" name="object 26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30" name="object 30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34" name="object 34"/>
            <p:cNvSpPr/>
            <p:nvPr/>
          </p:nvSpPr>
          <p:spPr>
            <a:xfrm>
              <a:off x="16574136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7594326" y="9559869"/>
            <a:ext cx="342900" cy="345440"/>
            <a:chOff x="17594326" y="9559869"/>
            <a:chExt cx="342900" cy="345440"/>
          </a:xfrm>
        </p:grpSpPr>
        <p:sp>
          <p:nvSpPr>
            <p:cNvPr id="46" name="object 46"/>
            <p:cNvSpPr/>
            <p:nvPr/>
          </p:nvSpPr>
          <p:spPr>
            <a:xfrm>
              <a:off x="17594326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190" y="0"/>
                  </a:lnTo>
                  <a:lnTo>
                    <a:pt x="0" y="698"/>
                  </a:lnTo>
                  <a:lnTo>
                    <a:pt x="67945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16" y="0"/>
                  </a:lnTo>
                  <a:lnTo>
                    <a:pt x="238633" y="0"/>
                  </a:lnTo>
                  <a:lnTo>
                    <a:pt x="238861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594560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62502" y="9559869"/>
              <a:ext cx="74243" cy="78284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86683" y="3087535"/>
            <a:ext cx="114300" cy="11429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34370" y="4968723"/>
            <a:ext cx="123824" cy="12382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86683" y="6230785"/>
            <a:ext cx="114300" cy="11429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86683" y="7488085"/>
            <a:ext cx="114300" cy="11429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86683" y="8116735"/>
            <a:ext cx="114300" cy="114299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5716808" y="2225872"/>
            <a:ext cx="11648440" cy="6769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b="1" dirty="0">
                <a:solidFill>
                  <a:srgbClr val="4E8FB0"/>
                </a:solidFill>
                <a:latin typeface="Open Sans"/>
                <a:cs typeface="Open Sans"/>
              </a:rPr>
              <a:t>Sample</a:t>
            </a:r>
            <a:r>
              <a:rPr sz="2850" b="1" spc="-3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850" b="1" spc="-10" dirty="0">
                <a:solidFill>
                  <a:srgbClr val="4E8FB0"/>
                </a:solidFill>
                <a:latin typeface="Open Sans"/>
                <a:cs typeface="Open Sans"/>
              </a:rPr>
              <a:t>Questions:</a:t>
            </a:r>
            <a:endParaRPr sz="2850">
              <a:latin typeface="Open Sans"/>
              <a:cs typeface="Open Sans"/>
            </a:endParaRPr>
          </a:p>
          <a:p>
            <a:pPr marL="565150" marR="5080">
              <a:lnSpc>
                <a:spcPct val="161800"/>
              </a:lnSpc>
              <a:spcBef>
                <a:spcPts val="160"/>
              </a:spcBef>
            </a:pPr>
            <a:r>
              <a:rPr sz="2550" spc="55" dirty="0">
                <a:solidFill>
                  <a:srgbClr val="0D3345"/>
                </a:solidFill>
                <a:latin typeface="Arial"/>
                <a:cs typeface="Arial"/>
              </a:rPr>
              <a:t>Think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0D3345"/>
                </a:solidFill>
                <a:latin typeface="Arial"/>
                <a:cs typeface="Arial"/>
              </a:rPr>
              <a:t>of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a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25" dirty="0">
                <a:solidFill>
                  <a:srgbClr val="0D3345"/>
                </a:solidFill>
                <a:latin typeface="Arial"/>
                <a:cs typeface="Arial"/>
              </a:rPr>
              <a:t>time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0" dirty="0">
                <a:solidFill>
                  <a:srgbClr val="0D3345"/>
                </a:solidFill>
                <a:latin typeface="Arial"/>
                <a:cs typeface="Arial"/>
              </a:rPr>
              <a:t>in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05" dirty="0">
                <a:solidFill>
                  <a:srgbClr val="0D3345"/>
                </a:solidFill>
                <a:latin typeface="Arial"/>
                <a:cs typeface="Arial"/>
              </a:rPr>
              <a:t>entire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55" dirty="0">
                <a:solidFill>
                  <a:srgbClr val="0D3345"/>
                </a:solidFill>
                <a:latin typeface="Arial"/>
                <a:cs typeface="Arial"/>
              </a:rPr>
              <a:t>experience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5" dirty="0">
                <a:solidFill>
                  <a:srgbClr val="0D3345"/>
                </a:solidFill>
                <a:latin typeface="Arial"/>
                <a:cs typeface="Arial"/>
              </a:rPr>
              <a:t>with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5" dirty="0">
                <a:solidFill>
                  <a:srgbClr val="0D3345"/>
                </a:solidFill>
                <a:latin typeface="Arial"/>
                <a:cs typeface="Arial"/>
              </a:rPr>
              <a:t>Component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05" dirty="0">
                <a:solidFill>
                  <a:srgbClr val="0D3345"/>
                </a:solidFill>
                <a:latin typeface="Arial"/>
                <a:cs typeface="Arial"/>
              </a:rPr>
              <a:t>when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you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have</a:t>
            </a:r>
            <a:r>
              <a:rPr sz="25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05" dirty="0">
                <a:solidFill>
                  <a:srgbClr val="0D3345"/>
                </a:solidFill>
                <a:latin typeface="Arial"/>
                <a:cs typeface="Arial"/>
              </a:rPr>
              <a:t>felt</a:t>
            </a:r>
            <a:r>
              <a:rPr sz="255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5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20" dirty="0">
                <a:solidFill>
                  <a:srgbClr val="0D3345"/>
                </a:solidFill>
                <a:latin typeface="Arial"/>
                <a:cs typeface="Arial"/>
              </a:rPr>
              <a:t>most</a:t>
            </a:r>
            <a:r>
              <a:rPr sz="255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45" dirty="0">
                <a:solidFill>
                  <a:srgbClr val="0D3345"/>
                </a:solidFill>
                <a:latin typeface="Arial"/>
                <a:cs typeface="Arial"/>
              </a:rPr>
              <a:t>excited,</a:t>
            </a:r>
            <a:r>
              <a:rPr sz="255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20" dirty="0">
                <a:solidFill>
                  <a:srgbClr val="0D3345"/>
                </a:solidFill>
                <a:latin typeface="Arial"/>
                <a:cs typeface="Arial"/>
              </a:rPr>
              <a:t>most</a:t>
            </a:r>
            <a:r>
              <a:rPr sz="25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engaged.</a:t>
            </a:r>
            <a:r>
              <a:rPr sz="255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5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80" dirty="0">
                <a:solidFill>
                  <a:srgbClr val="0D3345"/>
                </a:solidFill>
                <a:latin typeface="Arial"/>
                <a:cs typeface="Arial"/>
              </a:rPr>
              <a:t>were</a:t>
            </a:r>
            <a:r>
              <a:rPr sz="255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55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55" dirty="0">
                <a:solidFill>
                  <a:srgbClr val="0D3345"/>
                </a:solidFill>
                <a:latin typeface="Arial"/>
                <a:cs typeface="Arial"/>
              </a:rPr>
              <a:t>forces</a:t>
            </a:r>
            <a:r>
              <a:rPr sz="255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70" dirty="0">
                <a:solidFill>
                  <a:srgbClr val="0D3345"/>
                </a:solidFill>
                <a:latin typeface="Arial"/>
                <a:cs typeface="Arial"/>
              </a:rPr>
              <a:t>and factors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0D3345"/>
                </a:solidFill>
                <a:latin typeface="Arial"/>
                <a:cs typeface="Arial"/>
              </a:rPr>
              <a:t>that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0" dirty="0">
                <a:solidFill>
                  <a:srgbClr val="0D3345"/>
                </a:solidFill>
                <a:latin typeface="Arial"/>
                <a:cs typeface="Arial"/>
              </a:rPr>
              <a:t>made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5" dirty="0">
                <a:solidFill>
                  <a:srgbClr val="0D3345"/>
                </a:solidFill>
                <a:latin typeface="Arial"/>
                <a:cs typeface="Arial"/>
              </a:rPr>
              <a:t>it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a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70" dirty="0">
                <a:solidFill>
                  <a:srgbClr val="0D3345"/>
                </a:solidFill>
                <a:latin typeface="Arial"/>
                <a:cs typeface="Arial"/>
              </a:rPr>
              <a:t>great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rgbClr val="0D3345"/>
                </a:solidFill>
                <a:latin typeface="Arial"/>
                <a:cs typeface="Arial"/>
              </a:rPr>
              <a:t>experience?</a:t>
            </a:r>
            <a:endParaRPr sz="2550">
              <a:latin typeface="Arial"/>
              <a:cs typeface="Arial"/>
            </a:endParaRPr>
          </a:p>
          <a:p>
            <a:pPr marL="1117600" marR="415290">
              <a:lnSpc>
                <a:spcPts val="4950"/>
              </a:lnSpc>
              <a:spcBef>
                <a:spcPts val="480"/>
              </a:spcBef>
            </a:pP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was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5" dirty="0">
                <a:solidFill>
                  <a:srgbClr val="0D3345"/>
                </a:solidFill>
                <a:latin typeface="Arial"/>
                <a:cs typeface="Arial"/>
              </a:rPr>
              <a:t>it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20" dirty="0">
                <a:solidFill>
                  <a:srgbClr val="0D3345"/>
                </a:solidFill>
                <a:latin typeface="Arial"/>
                <a:cs typeface="Arial"/>
              </a:rPr>
              <a:t>about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50" dirty="0">
                <a:solidFill>
                  <a:srgbClr val="0D3345"/>
                </a:solidFill>
                <a:latin typeface="Arial"/>
                <a:cs typeface="Arial"/>
              </a:rPr>
              <a:t>you,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75" dirty="0">
                <a:solidFill>
                  <a:srgbClr val="0D3345"/>
                </a:solidFill>
                <a:latin typeface="Arial"/>
                <a:cs typeface="Arial"/>
              </a:rPr>
              <a:t>others,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5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5" dirty="0">
                <a:solidFill>
                  <a:srgbClr val="0D3345"/>
                </a:solidFill>
                <a:latin typeface="Arial"/>
                <a:cs typeface="Arial"/>
              </a:rPr>
              <a:t>Component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0D3345"/>
                </a:solidFill>
                <a:latin typeface="Arial"/>
                <a:cs typeface="Arial"/>
              </a:rPr>
              <a:t>that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0" dirty="0">
                <a:solidFill>
                  <a:srgbClr val="0D3345"/>
                </a:solidFill>
                <a:latin typeface="Arial"/>
                <a:cs typeface="Arial"/>
              </a:rPr>
              <a:t>made</a:t>
            </a:r>
            <a:r>
              <a:rPr sz="255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5" dirty="0">
                <a:solidFill>
                  <a:srgbClr val="0D3345"/>
                </a:solidFill>
                <a:latin typeface="Arial"/>
                <a:cs typeface="Arial"/>
              </a:rPr>
              <a:t>it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-50" dirty="0">
                <a:solidFill>
                  <a:srgbClr val="0D3345"/>
                </a:solidFill>
                <a:latin typeface="Arial"/>
                <a:cs typeface="Arial"/>
              </a:rPr>
              <a:t>a </a:t>
            </a:r>
            <a:r>
              <a:rPr sz="2550" spc="50" dirty="0">
                <a:solidFill>
                  <a:srgbClr val="0D3345"/>
                </a:solidFill>
                <a:latin typeface="Arial"/>
                <a:cs typeface="Arial"/>
              </a:rPr>
              <a:t>peak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55" dirty="0">
                <a:solidFill>
                  <a:srgbClr val="0D3345"/>
                </a:solidFill>
                <a:latin typeface="Arial"/>
                <a:cs typeface="Arial"/>
              </a:rPr>
              <a:t>experience</a:t>
            </a:r>
            <a:r>
              <a:rPr sz="25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50" dirty="0">
                <a:solidFill>
                  <a:srgbClr val="0D3345"/>
                </a:solidFill>
                <a:latin typeface="Arial"/>
                <a:cs typeface="Arial"/>
              </a:rPr>
              <a:t>for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you?</a:t>
            </a:r>
            <a:endParaRPr sz="2550">
              <a:latin typeface="Arial"/>
              <a:cs typeface="Arial"/>
            </a:endParaRPr>
          </a:p>
          <a:p>
            <a:pPr marL="565150" marR="149860">
              <a:lnSpc>
                <a:spcPts val="4950"/>
              </a:lnSpc>
            </a:pP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is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5" dirty="0">
                <a:solidFill>
                  <a:srgbClr val="0D3345"/>
                </a:solidFill>
                <a:latin typeface="Arial"/>
                <a:cs typeface="Arial"/>
              </a:rPr>
              <a:t>it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component</a:t>
            </a:r>
            <a:r>
              <a:rPr sz="25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is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doing,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0" dirty="0">
                <a:solidFill>
                  <a:srgbClr val="0D3345"/>
                </a:solidFill>
                <a:latin typeface="Arial"/>
                <a:cs typeface="Arial"/>
              </a:rPr>
              <a:t>here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5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80" dirty="0">
                <a:solidFill>
                  <a:srgbClr val="0D3345"/>
                </a:solidFill>
                <a:latin typeface="Arial"/>
                <a:cs typeface="Arial"/>
              </a:rPr>
              <a:t>now,</a:t>
            </a:r>
            <a:r>
              <a:rPr sz="255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0D3345"/>
                </a:solidFill>
                <a:latin typeface="Arial"/>
                <a:cs typeface="Arial"/>
              </a:rPr>
              <a:t>that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makes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0" dirty="0">
                <a:solidFill>
                  <a:srgbClr val="0D3345"/>
                </a:solidFill>
                <a:latin typeface="Arial"/>
                <a:cs typeface="Arial"/>
              </a:rPr>
              <a:t>you</a:t>
            </a:r>
            <a:r>
              <a:rPr sz="255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45" dirty="0">
                <a:solidFill>
                  <a:srgbClr val="0D3345"/>
                </a:solidFill>
                <a:latin typeface="Arial"/>
                <a:cs typeface="Arial"/>
              </a:rPr>
              <a:t>really </a:t>
            </a:r>
            <a:r>
              <a:rPr sz="2550" spc="60" dirty="0">
                <a:solidFill>
                  <a:srgbClr val="0D3345"/>
                </a:solidFill>
                <a:latin typeface="Arial"/>
                <a:cs typeface="Arial"/>
              </a:rPr>
              <a:t>proud?</a:t>
            </a:r>
            <a:endParaRPr sz="2550">
              <a:latin typeface="Arial"/>
              <a:cs typeface="Arial"/>
            </a:endParaRPr>
          </a:p>
          <a:p>
            <a:pPr marL="565150">
              <a:lnSpc>
                <a:spcPct val="100000"/>
              </a:lnSpc>
              <a:spcBef>
                <a:spcPts val="1410"/>
              </a:spcBef>
            </a:pP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50" dirty="0">
                <a:solidFill>
                  <a:srgbClr val="0D3345"/>
                </a:solidFill>
                <a:latin typeface="Arial"/>
                <a:cs typeface="Arial"/>
              </a:rPr>
              <a:t>does</a:t>
            </a:r>
            <a:r>
              <a:rPr sz="25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component</a:t>
            </a:r>
            <a:r>
              <a:rPr sz="25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0D3345"/>
                </a:solidFill>
                <a:latin typeface="Arial"/>
                <a:cs typeface="Arial"/>
              </a:rPr>
              <a:t>do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60" dirty="0">
                <a:solidFill>
                  <a:srgbClr val="0D3345"/>
                </a:solidFill>
                <a:latin typeface="Arial"/>
                <a:cs typeface="Arial"/>
              </a:rPr>
              <a:t>exceptionally</a:t>
            </a:r>
            <a:r>
              <a:rPr sz="25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rgbClr val="0D3345"/>
                </a:solidFill>
                <a:latin typeface="Arial"/>
                <a:cs typeface="Arial"/>
              </a:rPr>
              <a:t>well?</a:t>
            </a:r>
            <a:endParaRPr sz="2550">
              <a:latin typeface="Arial"/>
              <a:cs typeface="Arial"/>
            </a:endParaRPr>
          </a:p>
          <a:p>
            <a:pPr marL="565150" marR="708660">
              <a:lnSpc>
                <a:spcPts val="4950"/>
              </a:lnSpc>
              <a:spcBef>
                <a:spcPts val="280"/>
              </a:spcBef>
            </a:pP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What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are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5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core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70" dirty="0">
                <a:solidFill>
                  <a:srgbClr val="0D3345"/>
                </a:solidFill>
                <a:latin typeface="Arial"/>
                <a:cs typeface="Arial"/>
              </a:rPr>
              <a:t>factors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0D3345"/>
                </a:solidFill>
                <a:latin typeface="Arial"/>
                <a:cs typeface="Arial"/>
              </a:rPr>
              <a:t>that</a:t>
            </a:r>
            <a:r>
              <a:rPr sz="25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“give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65" dirty="0">
                <a:solidFill>
                  <a:srgbClr val="0D3345"/>
                </a:solidFill>
                <a:latin typeface="Arial"/>
                <a:cs typeface="Arial"/>
              </a:rPr>
              <a:t>life”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60" dirty="0">
                <a:solidFill>
                  <a:srgbClr val="0D3345"/>
                </a:solidFill>
                <a:latin typeface="Arial"/>
                <a:cs typeface="Arial"/>
              </a:rPr>
              <a:t>to</a:t>
            </a:r>
            <a:r>
              <a:rPr sz="25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55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80" dirty="0">
                <a:solidFill>
                  <a:srgbClr val="0D3345"/>
                </a:solidFill>
                <a:latin typeface="Arial"/>
                <a:cs typeface="Arial"/>
              </a:rPr>
              <a:t>Component,</a:t>
            </a:r>
            <a:r>
              <a:rPr sz="255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30" dirty="0">
                <a:solidFill>
                  <a:srgbClr val="0D3345"/>
                </a:solidFill>
                <a:latin typeface="Arial"/>
                <a:cs typeface="Arial"/>
              </a:rPr>
              <a:t>without </a:t>
            </a:r>
            <a:r>
              <a:rPr sz="2550" spc="85" dirty="0">
                <a:solidFill>
                  <a:srgbClr val="0D3345"/>
                </a:solidFill>
                <a:latin typeface="Arial"/>
                <a:cs typeface="Arial"/>
              </a:rPr>
              <a:t>which</a:t>
            </a:r>
            <a:r>
              <a:rPr sz="255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0D3345"/>
                </a:solidFill>
                <a:latin typeface="Arial"/>
                <a:cs typeface="Arial"/>
              </a:rPr>
              <a:t>your</a:t>
            </a:r>
            <a:r>
              <a:rPr sz="255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95" dirty="0">
                <a:solidFill>
                  <a:srgbClr val="0D3345"/>
                </a:solidFill>
                <a:latin typeface="Arial"/>
                <a:cs typeface="Arial"/>
              </a:rPr>
              <a:t>Component</a:t>
            </a:r>
            <a:r>
              <a:rPr sz="2550" spc="-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20" dirty="0">
                <a:solidFill>
                  <a:srgbClr val="0D3345"/>
                </a:solidFill>
                <a:latin typeface="Arial"/>
                <a:cs typeface="Arial"/>
              </a:rPr>
              <a:t>would</a:t>
            </a:r>
            <a:r>
              <a:rPr sz="255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0D3345"/>
                </a:solidFill>
                <a:latin typeface="Arial"/>
                <a:cs typeface="Arial"/>
              </a:rPr>
              <a:t>cease</a:t>
            </a:r>
            <a:r>
              <a:rPr sz="255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160" dirty="0">
                <a:solidFill>
                  <a:srgbClr val="0D3345"/>
                </a:solidFill>
                <a:latin typeface="Arial"/>
                <a:cs typeface="Arial"/>
              </a:rPr>
              <a:t>to</a:t>
            </a:r>
            <a:r>
              <a:rPr sz="2550" spc="-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rgbClr val="0D3345"/>
                </a:solidFill>
                <a:latin typeface="Arial"/>
                <a:cs typeface="Arial"/>
              </a:rPr>
              <a:t>exist?</a:t>
            </a:r>
            <a:endParaRPr sz="255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47168" y="1423904"/>
            <a:ext cx="3468370" cy="842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4980">
              <a:lnSpc>
                <a:spcPct val="1392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Achievements</a:t>
            </a:r>
            <a:r>
              <a:rPr sz="2200" spc="55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sz="22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opportunities 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strengths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Technical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assets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Innovations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Elevated </a:t>
            </a:r>
            <a:r>
              <a:rPr sz="2200" spc="75" dirty="0">
                <a:solidFill>
                  <a:srgbClr val="FFFFFF"/>
                </a:solidFill>
                <a:latin typeface="Arial"/>
                <a:cs typeface="Arial"/>
              </a:rPr>
              <a:t>thoughts</a:t>
            </a:r>
            <a:endParaRPr sz="2200">
              <a:latin typeface="Arial"/>
              <a:cs typeface="Arial"/>
            </a:endParaRPr>
          </a:p>
          <a:p>
            <a:pPr marL="12700" marR="423545">
              <a:lnSpc>
                <a:spcPct val="1392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22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2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practices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22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emotions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assets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Cooperative</a:t>
            </a:r>
            <a:r>
              <a:rPr sz="22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Arial"/>
                <a:cs typeface="Arial"/>
              </a:rPr>
              <a:t>moments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wisdom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competencies</a:t>
            </a:r>
            <a:endParaRPr sz="2200">
              <a:latin typeface="Arial"/>
              <a:cs typeface="Arial"/>
            </a:endParaRPr>
          </a:p>
          <a:p>
            <a:pPr marL="12700" marR="90170">
              <a:lnSpc>
                <a:spcPct val="1392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Vital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Arial"/>
                <a:cs typeface="Arial"/>
              </a:rPr>
              <a:t>traditions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values Social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endParaRPr sz="2200">
              <a:latin typeface="Arial"/>
              <a:cs typeface="Arial"/>
            </a:endParaRPr>
          </a:p>
          <a:p>
            <a:pPr marL="12700" marR="553720">
              <a:lnSpc>
                <a:spcPct val="1392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Embedded</a:t>
            </a:r>
            <a:r>
              <a:rPr sz="22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Arial"/>
                <a:cs typeface="Arial"/>
              </a:rPr>
              <a:t>knowledge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ecosystems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Arial"/>
                <a:cs typeface="Arial"/>
              </a:rPr>
              <a:t>loyalty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Alliances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partnerships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645" y="461887"/>
            <a:ext cx="85280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7920" algn="l"/>
                <a:tab pos="5534025" algn="l"/>
              </a:tabLst>
            </a:pPr>
            <a:r>
              <a:rPr sz="6600" spc="-10" dirty="0"/>
              <a:t>Example:</a:t>
            </a:r>
            <a:r>
              <a:rPr sz="6600" dirty="0"/>
              <a:t>	</a:t>
            </a:r>
            <a:r>
              <a:rPr sz="6600" spc="-25" dirty="0"/>
              <a:t>ABC</a:t>
            </a:r>
            <a:r>
              <a:rPr sz="6600" dirty="0"/>
              <a:t>	</a:t>
            </a:r>
            <a:r>
              <a:rPr sz="6600" spc="-10" dirty="0"/>
              <a:t>Chapter</a:t>
            </a:r>
            <a:endParaRPr sz="6600"/>
          </a:p>
        </p:txBody>
      </p:sp>
      <p:grpSp>
        <p:nvGrpSpPr>
          <p:cNvPr id="4" name="object 4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5" name="object 5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9" name="object 9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594326" y="9559869"/>
            <a:ext cx="342900" cy="345440"/>
            <a:chOff x="17594326" y="9559869"/>
            <a:chExt cx="342900" cy="345440"/>
          </a:xfrm>
        </p:grpSpPr>
        <p:sp>
          <p:nvSpPr>
            <p:cNvPr id="13" name="object 13"/>
            <p:cNvSpPr/>
            <p:nvPr/>
          </p:nvSpPr>
          <p:spPr>
            <a:xfrm>
              <a:off x="17594326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190" y="0"/>
                  </a:lnTo>
                  <a:lnTo>
                    <a:pt x="0" y="698"/>
                  </a:lnTo>
                  <a:lnTo>
                    <a:pt x="67945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16" y="0"/>
                  </a:lnTo>
                  <a:lnTo>
                    <a:pt x="238633" y="0"/>
                  </a:lnTo>
                  <a:lnTo>
                    <a:pt x="238861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4560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2502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17" name="object 17"/>
            <p:cNvSpPr/>
            <p:nvPr/>
          </p:nvSpPr>
          <p:spPr>
            <a:xfrm>
              <a:off x="16574136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581461" y="6095257"/>
            <a:ext cx="8446770" cy="2737485"/>
          </a:xfrm>
          <a:custGeom>
            <a:avLst/>
            <a:gdLst/>
            <a:ahLst/>
            <a:cxnLst/>
            <a:rect l="l" t="t" r="r" b="b"/>
            <a:pathLst>
              <a:path w="8446769" h="2737484">
                <a:moveTo>
                  <a:pt x="7963463" y="2737104"/>
                </a:moveTo>
                <a:lnTo>
                  <a:pt x="485775" y="2737104"/>
                </a:lnTo>
                <a:lnTo>
                  <a:pt x="437762" y="2734727"/>
                </a:lnTo>
                <a:lnTo>
                  <a:pt x="390562" y="2727683"/>
                </a:lnTo>
                <a:lnTo>
                  <a:pt x="344494" y="2716106"/>
                </a:lnTo>
                <a:lnTo>
                  <a:pt x="299877" y="2700126"/>
                </a:lnTo>
                <a:lnTo>
                  <a:pt x="257028" y="2679876"/>
                </a:lnTo>
                <a:lnTo>
                  <a:pt x="216266" y="2655488"/>
                </a:lnTo>
                <a:lnTo>
                  <a:pt x="177911" y="2627093"/>
                </a:lnTo>
                <a:lnTo>
                  <a:pt x="142280" y="2594823"/>
                </a:lnTo>
                <a:lnTo>
                  <a:pt x="110011" y="2559192"/>
                </a:lnTo>
                <a:lnTo>
                  <a:pt x="81616" y="2520837"/>
                </a:lnTo>
                <a:lnTo>
                  <a:pt x="57227" y="2480075"/>
                </a:lnTo>
                <a:lnTo>
                  <a:pt x="36977" y="2437227"/>
                </a:lnTo>
                <a:lnTo>
                  <a:pt x="20997" y="2392609"/>
                </a:lnTo>
                <a:lnTo>
                  <a:pt x="9420" y="2346541"/>
                </a:lnTo>
                <a:lnTo>
                  <a:pt x="2377" y="2299341"/>
                </a:lnTo>
                <a:lnTo>
                  <a:pt x="0" y="2251329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7963463" y="0"/>
                </a:lnTo>
                <a:lnTo>
                  <a:pt x="8011476" y="2377"/>
                </a:lnTo>
                <a:lnTo>
                  <a:pt x="8058675" y="9420"/>
                </a:lnTo>
                <a:lnTo>
                  <a:pt x="8104743" y="20997"/>
                </a:lnTo>
                <a:lnTo>
                  <a:pt x="8149361" y="36977"/>
                </a:lnTo>
                <a:lnTo>
                  <a:pt x="8192209" y="57227"/>
                </a:lnTo>
                <a:lnTo>
                  <a:pt x="8232971" y="81616"/>
                </a:lnTo>
                <a:lnTo>
                  <a:pt x="8271326" y="110010"/>
                </a:lnTo>
                <a:lnTo>
                  <a:pt x="8306957" y="142280"/>
                </a:lnTo>
                <a:lnTo>
                  <a:pt x="8339227" y="177911"/>
                </a:lnTo>
                <a:lnTo>
                  <a:pt x="8367622" y="216266"/>
                </a:lnTo>
                <a:lnTo>
                  <a:pt x="8392011" y="257028"/>
                </a:lnTo>
                <a:lnTo>
                  <a:pt x="8412261" y="299877"/>
                </a:lnTo>
                <a:lnTo>
                  <a:pt x="8428240" y="344494"/>
                </a:lnTo>
                <a:lnTo>
                  <a:pt x="8439818" y="390562"/>
                </a:lnTo>
                <a:lnTo>
                  <a:pt x="8446532" y="435556"/>
                </a:lnTo>
                <a:lnTo>
                  <a:pt x="8446532" y="2301547"/>
                </a:lnTo>
                <a:lnTo>
                  <a:pt x="8439818" y="2346541"/>
                </a:lnTo>
                <a:lnTo>
                  <a:pt x="8428240" y="2392609"/>
                </a:lnTo>
                <a:lnTo>
                  <a:pt x="8412261" y="2437227"/>
                </a:lnTo>
                <a:lnTo>
                  <a:pt x="8392011" y="2480075"/>
                </a:lnTo>
                <a:lnTo>
                  <a:pt x="8367622" y="2520837"/>
                </a:lnTo>
                <a:lnTo>
                  <a:pt x="8339227" y="2559192"/>
                </a:lnTo>
                <a:lnTo>
                  <a:pt x="8306957" y="2594823"/>
                </a:lnTo>
                <a:lnTo>
                  <a:pt x="8271326" y="2627093"/>
                </a:lnTo>
                <a:lnTo>
                  <a:pt x="8232971" y="2655488"/>
                </a:lnTo>
                <a:lnTo>
                  <a:pt x="8192209" y="2679876"/>
                </a:lnTo>
                <a:lnTo>
                  <a:pt x="8149361" y="2700126"/>
                </a:lnTo>
                <a:lnTo>
                  <a:pt x="8104743" y="2716106"/>
                </a:lnTo>
                <a:lnTo>
                  <a:pt x="8058675" y="2727683"/>
                </a:lnTo>
                <a:lnTo>
                  <a:pt x="8011476" y="2734727"/>
                </a:lnTo>
                <a:lnTo>
                  <a:pt x="7963463" y="2737104"/>
                </a:lnTo>
                <a:close/>
              </a:path>
            </a:pathLst>
          </a:custGeom>
          <a:solidFill>
            <a:srgbClr val="C7E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6349" y="2793213"/>
            <a:ext cx="114300" cy="1142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6349" y="4250537"/>
            <a:ext cx="114300" cy="11429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6349" y="4860138"/>
            <a:ext cx="114300" cy="1142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6349" y="5469738"/>
            <a:ext cx="114300" cy="11429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6349" y="6927063"/>
            <a:ext cx="114300" cy="11429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6349" y="7536663"/>
            <a:ext cx="114300" cy="11429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6349" y="8146263"/>
            <a:ext cx="114300" cy="11429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016000" y="2024895"/>
            <a:ext cx="7320915" cy="636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Chapter</a:t>
            </a:r>
            <a:r>
              <a:rPr sz="2500" b="1" spc="-9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spc="-10" dirty="0">
                <a:solidFill>
                  <a:srgbClr val="0D3345"/>
                </a:solidFill>
                <a:latin typeface="Open Sans"/>
                <a:cs typeface="Open Sans"/>
              </a:rPr>
              <a:t>Value:</a:t>
            </a:r>
            <a:endParaRPr sz="2500">
              <a:latin typeface="Open Sans"/>
              <a:cs typeface="Open Sans"/>
            </a:endParaRPr>
          </a:p>
          <a:p>
            <a:pPr marL="551815">
              <a:lnSpc>
                <a:spcPct val="100000"/>
              </a:lnSpc>
              <a:spcBef>
                <a:spcPts val="1800"/>
              </a:spcBef>
            </a:pP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Strong</a:t>
            </a:r>
            <a:r>
              <a:rPr sz="2500" spc="8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0D3345"/>
                </a:solidFill>
                <a:latin typeface="Arial"/>
                <a:cs typeface="Arial"/>
              </a:rPr>
              <a:t>commitment</a:t>
            </a:r>
            <a:r>
              <a:rPr sz="2500" spc="9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55" dirty="0">
                <a:solidFill>
                  <a:srgbClr val="0D3345"/>
                </a:solidFill>
                <a:latin typeface="Arial"/>
                <a:cs typeface="Arial"/>
              </a:rPr>
              <a:t>from</a:t>
            </a:r>
            <a:r>
              <a:rPr sz="2500" spc="8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long-</a:t>
            </a:r>
            <a:r>
              <a:rPr sz="2500" spc="114" dirty="0">
                <a:solidFill>
                  <a:srgbClr val="0D3345"/>
                </a:solidFill>
                <a:latin typeface="Arial"/>
                <a:cs typeface="Arial"/>
              </a:rPr>
              <a:t>time</a:t>
            </a:r>
            <a:r>
              <a:rPr sz="2500" spc="9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0D3345"/>
                </a:solidFill>
                <a:latin typeface="Arial"/>
                <a:cs typeface="Arial"/>
              </a:rPr>
              <a:t>members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When</a:t>
            </a:r>
            <a:r>
              <a:rPr sz="2500" b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at</a:t>
            </a:r>
            <a:r>
              <a:rPr sz="2500" b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Its</a:t>
            </a:r>
            <a:r>
              <a:rPr sz="2500" b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spc="-20" dirty="0">
                <a:solidFill>
                  <a:srgbClr val="0D3345"/>
                </a:solidFill>
                <a:latin typeface="Open Sans"/>
                <a:cs typeface="Open Sans"/>
              </a:rPr>
              <a:t>Best:</a:t>
            </a:r>
            <a:endParaRPr sz="2500">
              <a:latin typeface="Open Sans"/>
              <a:cs typeface="Open Sans"/>
            </a:endParaRPr>
          </a:p>
          <a:p>
            <a:pPr marL="551815">
              <a:lnSpc>
                <a:spcPct val="100000"/>
              </a:lnSpc>
              <a:spcBef>
                <a:spcPts val="1800"/>
              </a:spcBef>
            </a:pPr>
            <a:r>
              <a:rPr sz="2500" spc="50" dirty="0">
                <a:solidFill>
                  <a:srgbClr val="0D3345"/>
                </a:solidFill>
                <a:latin typeface="Arial"/>
                <a:cs typeface="Arial"/>
              </a:rPr>
              <a:t>High</a:t>
            </a:r>
            <a:r>
              <a:rPr sz="25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0D3345"/>
                </a:solidFill>
                <a:latin typeface="Arial"/>
                <a:cs typeface="Arial"/>
              </a:rPr>
              <a:t>event</a:t>
            </a:r>
            <a:r>
              <a:rPr sz="25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40" dirty="0">
                <a:solidFill>
                  <a:srgbClr val="0D3345"/>
                </a:solidFill>
                <a:latin typeface="Arial"/>
                <a:cs typeface="Arial"/>
              </a:rPr>
              <a:t>turnout</a:t>
            </a:r>
            <a:endParaRPr sz="2500">
              <a:latin typeface="Arial"/>
              <a:cs typeface="Arial"/>
            </a:endParaRPr>
          </a:p>
          <a:p>
            <a:pPr marL="551815" marR="1704975">
              <a:lnSpc>
                <a:spcPct val="160000"/>
              </a:lnSpc>
            </a:pPr>
            <a:r>
              <a:rPr sz="2500" spc="50" dirty="0">
                <a:solidFill>
                  <a:srgbClr val="0D3345"/>
                </a:solidFill>
                <a:latin typeface="Arial"/>
                <a:cs typeface="Arial"/>
              </a:rPr>
              <a:t>Widespread</a:t>
            </a:r>
            <a:r>
              <a:rPr sz="250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0D3345"/>
                </a:solidFill>
                <a:latin typeface="Arial"/>
                <a:cs typeface="Arial"/>
              </a:rPr>
              <a:t>member</a:t>
            </a:r>
            <a:r>
              <a:rPr sz="2500" spc="-3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0D3345"/>
                </a:solidFill>
                <a:latin typeface="Arial"/>
                <a:cs typeface="Arial"/>
              </a:rPr>
              <a:t>engagement </a:t>
            </a:r>
            <a:r>
              <a:rPr sz="2500" spc="50" dirty="0">
                <a:solidFill>
                  <a:srgbClr val="0D3345"/>
                </a:solidFill>
                <a:latin typeface="Arial"/>
                <a:cs typeface="Arial"/>
              </a:rPr>
              <a:t>High</a:t>
            </a:r>
            <a:r>
              <a:rPr sz="25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0D3345"/>
                </a:solidFill>
                <a:latin typeface="Arial"/>
                <a:cs typeface="Arial"/>
              </a:rPr>
              <a:t>member</a:t>
            </a:r>
            <a:r>
              <a:rPr sz="25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0D3345"/>
                </a:solidFill>
                <a:latin typeface="Arial"/>
                <a:cs typeface="Arial"/>
              </a:rPr>
              <a:t>satisfaction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Their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Ideal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spc="-10" dirty="0">
                <a:solidFill>
                  <a:srgbClr val="0D3345"/>
                </a:solidFill>
                <a:latin typeface="Open Sans"/>
                <a:cs typeface="Open Sans"/>
              </a:rPr>
              <a:t>Future:</a:t>
            </a:r>
            <a:endParaRPr sz="2500">
              <a:latin typeface="Open Sans"/>
              <a:cs typeface="Open Sans"/>
            </a:endParaRPr>
          </a:p>
          <a:p>
            <a:pPr marL="551815">
              <a:lnSpc>
                <a:spcPct val="100000"/>
              </a:lnSpc>
              <a:spcBef>
                <a:spcPts val="1800"/>
              </a:spcBef>
            </a:pP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Rapid</a:t>
            </a:r>
            <a:r>
              <a:rPr sz="25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0D3345"/>
                </a:solidFill>
                <a:latin typeface="Arial"/>
                <a:cs typeface="Arial"/>
              </a:rPr>
              <a:t>growth</a:t>
            </a:r>
            <a:r>
              <a:rPr sz="25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0D3345"/>
                </a:solidFill>
                <a:latin typeface="Arial"/>
                <a:cs typeface="Arial"/>
              </a:rPr>
              <a:t>of</a:t>
            </a:r>
            <a:r>
              <a:rPr sz="25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0D3345"/>
                </a:solidFill>
                <a:latin typeface="Arial"/>
                <a:cs typeface="Arial"/>
              </a:rPr>
              <a:t>new</a:t>
            </a:r>
            <a:r>
              <a:rPr sz="25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0D3345"/>
                </a:solidFill>
                <a:latin typeface="Arial"/>
                <a:cs typeface="Arial"/>
              </a:rPr>
              <a:t>members</a:t>
            </a:r>
            <a:endParaRPr sz="2500">
              <a:latin typeface="Arial"/>
              <a:cs typeface="Arial"/>
            </a:endParaRPr>
          </a:p>
          <a:p>
            <a:pPr marL="551815" marR="836930">
              <a:lnSpc>
                <a:spcPct val="160000"/>
              </a:lnSpc>
            </a:pP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Young</a:t>
            </a:r>
            <a:r>
              <a:rPr sz="2500" spc="1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Professionals</a:t>
            </a:r>
            <a:r>
              <a:rPr sz="2500" spc="1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active</a:t>
            </a:r>
            <a:r>
              <a:rPr sz="2500" spc="1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0D3345"/>
                </a:solidFill>
                <a:latin typeface="Arial"/>
                <a:cs typeface="Arial"/>
              </a:rPr>
              <a:t>in</a:t>
            </a:r>
            <a:r>
              <a:rPr sz="2500" spc="1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0D3345"/>
                </a:solidFill>
                <a:latin typeface="Arial"/>
                <a:cs typeface="Arial"/>
              </a:rPr>
              <a:t>leadership Chapter</a:t>
            </a:r>
            <a:r>
              <a:rPr sz="2500" spc="-6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0D3345"/>
                </a:solidFill>
                <a:latin typeface="Arial"/>
                <a:cs typeface="Arial"/>
              </a:rPr>
              <a:t>of</a:t>
            </a:r>
            <a:r>
              <a:rPr sz="2500" spc="-6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500" spc="-6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Year</a:t>
            </a:r>
            <a:r>
              <a:rPr sz="2500" spc="-6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0D3345"/>
                </a:solidFill>
                <a:latin typeface="Arial"/>
                <a:cs typeface="Arial"/>
              </a:rPr>
              <a:t>Award</a:t>
            </a:r>
            <a:r>
              <a:rPr sz="2500" spc="-6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0D3345"/>
                </a:solidFill>
                <a:latin typeface="Arial"/>
                <a:cs typeface="Arial"/>
              </a:rPr>
              <a:t>recipient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53266" y="2793213"/>
            <a:ext cx="114300" cy="11429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53266" y="4012412"/>
            <a:ext cx="114300" cy="11429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53266" y="5231612"/>
            <a:ext cx="114300" cy="11429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992916" y="2024895"/>
            <a:ext cx="7809865" cy="657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Strengths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&amp;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spc="-10" dirty="0">
                <a:solidFill>
                  <a:srgbClr val="0D3345"/>
                </a:solidFill>
                <a:latin typeface="Open Sans"/>
                <a:cs typeface="Open Sans"/>
              </a:rPr>
              <a:t>Opportunities:</a:t>
            </a:r>
            <a:endParaRPr sz="2500">
              <a:latin typeface="Open Sans"/>
              <a:cs typeface="Open Sans"/>
            </a:endParaRPr>
          </a:p>
          <a:p>
            <a:pPr marL="551815" marR="1035685">
              <a:lnSpc>
                <a:spcPct val="160000"/>
              </a:lnSpc>
            </a:pP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Excellent</a:t>
            </a:r>
            <a:r>
              <a:rPr sz="25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0D3345"/>
                </a:solidFill>
                <a:latin typeface="Arial"/>
                <a:cs typeface="Arial"/>
              </a:rPr>
              <a:t>at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0D3345"/>
                </a:solidFill>
                <a:latin typeface="Arial"/>
                <a:cs typeface="Arial"/>
              </a:rPr>
              <a:t>welcoming</a:t>
            </a:r>
            <a:r>
              <a:rPr sz="25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0D3345"/>
                </a:solidFill>
                <a:latin typeface="Arial"/>
                <a:cs typeface="Arial"/>
              </a:rPr>
              <a:t>new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0D3345"/>
                </a:solidFill>
                <a:latin typeface="Arial"/>
                <a:cs typeface="Arial"/>
              </a:rPr>
              <a:t>members</a:t>
            </a:r>
            <a:r>
              <a:rPr sz="25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0D3345"/>
                </a:solidFill>
                <a:latin typeface="Arial"/>
                <a:cs typeface="Arial"/>
              </a:rPr>
              <a:t>and </a:t>
            </a:r>
            <a:r>
              <a:rPr sz="2500" spc="55" dirty="0">
                <a:solidFill>
                  <a:srgbClr val="0D3345"/>
                </a:solidFill>
                <a:latin typeface="Arial"/>
                <a:cs typeface="Arial"/>
              </a:rPr>
              <a:t>creating</a:t>
            </a:r>
            <a:r>
              <a:rPr sz="25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0D3345"/>
                </a:solidFill>
                <a:latin typeface="Arial"/>
                <a:cs typeface="Arial"/>
              </a:rPr>
              <a:t>original</a:t>
            </a:r>
            <a:r>
              <a:rPr sz="25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0D3345"/>
                </a:solidFill>
                <a:latin typeface="Arial"/>
                <a:cs typeface="Arial"/>
              </a:rPr>
              <a:t>content</a:t>
            </a:r>
            <a:endParaRPr sz="2500">
              <a:latin typeface="Arial"/>
              <a:cs typeface="Arial"/>
            </a:endParaRPr>
          </a:p>
          <a:p>
            <a:pPr marL="551815" marR="1385570">
              <a:lnSpc>
                <a:spcPct val="160000"/>
              </a:lnSpc>
            </a:pP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Small</a:t>
            </a:r>
            <a:r>
              <a:rPr sz="25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50" dirty="0">
                <a:solidFill>
                  <a:srgbClr val="0D3345"/>
                </a:solidFill>
                <a:latin typeface="Arial"/>
                <a:cs typeface="Arial"/>
              </a:rPr>
              <a:t>but</a:t>
            </a:r>
            <a:r>
              <a:rPr sz="250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0D3345"/>
                </a:solidFill>
                <a:latin typeface="Arial"/>
                <a:cs typeface="Arial"/>
              </a:rPr>
              <a:t>dedicated</a:t>
            </a:r>
            <a:r>
              <a:rPr sz="25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0D3345"/>
                </a:solidFill>
                <a:latin typeface="Arial"/>
                <a:cs typeface="Arial"/>
              </a:rPr>
              <a:t>volunteer</a:t>
            </a:r>
            <a:r>
              <a:rPr sz="2500" spc="-1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base</a:t>
            </a:r>
            <a:r>
              <a:rPr sz="25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0D3345"/>
                </a:solidFill>
                <a:latin typeface="Arial"/>
                <a:cs typeface="Arial"/>
              </a:rPr>
              <a:t>and </a:t>
            </a:r>
            <a:r>
              <a:rPr sz="2500" spc="75" dirty="0">
                <a:solidFill>
                  <a:srgbClr val="0D3345"/>
                </a:solidFill>
                <a:latin typeface="Arial"/>
                <a:cs typeface="Arial"/>
              </a:rPr>
              <a:t>publications</a:t>
            </a:r>
            <a:r>
              <a:rPr sz="25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as</a:t>
            </a:r>
            <a:r>
              <a:rPr sz="250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“Core</a:t>
            </a:r>
            <a:r>
              <a:rPr sz="25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D3345"/>
                </a:solidFill>
                <a:latin typeface="Arial"/>
                <a:cs typeface="Arial"/>
              </a:rPr>
              <a:t>Factors”</a:t>
            </a:r>
            <a:endParaRPr sz="2500">
              <a:latin typeface="Arial"/>
              <a:cs typeface="Arial"/>
            </a:endParaRPr>
          </a:p>
          <a:p>
            <a:pPr marL="551815">
              <a:lnSpc>
                <a:spcPct val="100000"/>
              </a:lnSpc>
              <a:spcBef>
                <a:spcPts val="1800"/>
              </a:spcBef>
            </a:pPr>
            <a:r>
              <a:rPr sz="2500" spc="75" dirty="0">
                <a:solidFill>
                  <a:srgbClr val="0D3345"/>
                </a:solidFill>
                <a:latin typeface="Arial"/>
                <a:cs typeface="Arial"/>
              </a:rPr>
              <a:t>Proud</a:t>
            </a:r>
            <a:r>
              <a:rPr sz="25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0D3345"/>
                </a:solidFill>
                <a:latin typeface="Arial"/>
                <a:cs typeface="Arial"/>
              </a:rPr>
              <a:t>of</a:t>
            </a:r>
            <a:r>
              <a:rPr sz="25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0D3345"/>
                </a:solidFill>
                <a:latin typeface="Arial"/>
                <a:cs typeface="Arial"/>
              </a:rPr>
              <a:t>an</a:t>
            </a:r>
            <a:r>
              <a:rPr sz="25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D3345"/>
                </a:solidFill>
                <a:latin typeface="Arial"/>
                <a:cs typeface="Arial"/>
              </a:rPr>
              <a:t>inclusive,</a:t>
            </a:r>
            <a:r>
              <a:rPr sz="25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0D3345"/>
                </a:solidFill>
                <a:latin typeface="Arial"/>
                <a:cs typeface="Arial"/>
              </a:rPr>
              <a:t>family-</a:t>
            </a:r>
            <a:r>
              <a:rPr sz="2500" spc="55" dirty="0">
                <a:solidFill>
                  <a:srgbClr val="0D3345"/>
                </a:solidFill>
                <a:latin typeface="Arial"/>
                <a:cs typeface="Arial"/>
              </a:rPr>
              <a:t>like</a:t>
            </a:r>
            <a:r>
              <a:rPr sz="25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0D3345"/>
                </a:solidFill>
                <a:latin typeface="Arial"/>
                <a:cs typeface="Arial"/>
              </a:rPr>
              <a:t>atmosphere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500">
              <a:latin typeface="Arial"/>
              <a:cs typeface="Arial"/>
            </a:endParaRPr>
          </a:p>
          <a:p>
            <a:pPr marL="12700" marR="1390650">
              <a:lnSpc>
                <a:spcPct val="115700"/>
              </a:lnSpc>
            </a:pPr>
            <a:r>
              <a:rPr sz="2600" b="1" dirty="0">
                <a:solidFill>
                  <a:srgbClr val="0D3345"/>
                </a:solidFill>
                <a:latin typeface="Open Sans"/>
                <a:cs typeface="Open Sans"/>
              </a:rPr>
              <a:t>FOCUS:</a:t>
            </a:r>
            <a:r>
              <a:rPr sz="2600" b="1" spc="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00" spc="100" dirty="0">
                <a:solidFill>
                  <a:srgbClr val="0D3345"/>
                </a:solidFill>
                <a:latin typeface="Arial"/>
                <a:cs typeface="Arial"/>
              </a:rPr>
              <a:t>Membership</a:t>
            </a:r>
            <a:r>
              <a:rPr sz="260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600" spc="100" dirty="0">
                <a:solidFill>
                  <a:srgbClr val="0D3345"/>
                </a:solidFill>
                <a:latin typeface="Arial"/>
                <a:cs typeface="Arial"/>
              </a:rPr>
              <a:t>Growth</a:t>
            </a:r>
            <a:r>
              <a:rPr sz="26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600" spc="155" dirty="0">
                <a:solidFill>
                  <a:srgbClr val="0D3345"/>
                </a:solidFill>
                <a:latin typeface="Arial"/>
                <a:cs typeface="Arial"/>
              </a:rPr>
              <a:t>&amp;</a:t>
            </a:r>
            <a:r>
              <a:rPr sz="260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600" spc="65" dirty="0">
                <a:solidFill>
                  <a:srgbClr val="0D3345"/>
                </a:solidFill>
                <a:latin typeface="Arial"/>
                <a:cs typeface="Arial"/>
              </a:rPr>
              <a:t>Volunteer </a:t>
            </a:r>
            <a:r>
              <a:rPr sz="2600" spc="-10" dirty="0">
                <a:solidFill>
                  <a:srgbClr val="0D3345"/>
                </a:solidFill>
                <a:latin typeface="Arial"/>
                <a:cs typeface="Arial"/>
              </a:rPr>
              <a:t>Engagement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15700"/>
              </a:lnSpc>
              <a:spcBef>
                <a:spcPts val="5"/>
              </a:spcBef>
            </a:pPr>
            <a:r>
              <a:rPr sz="2600" b="1" dirty="0">
                <a:solidFill>
                  <a:srgbClr val="0D3345"/>
                </a:solidFill>
                <a:latin typeface="Open Sans"/>
                <a:cs typeface="Open Sans"/>
              </a:rPr>
              <a:t>CORE</a:t>
            </a:r>
            <a:r>
              <a:rPr sz="2600" b="1" spc="-1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00" b="1" dirty="0">
                <a:solidFill>
                  <a:srgbClr val="0D3345"/>
                </a:solidFill>
                <a:latin typeface="Open Sans"/>
                <a:cs typeface="Open Sans"/>
              </a:rPr>
              <a:t>STRENGTHS:</a:t>
            </a:r>
            <a:r>
              <a:rPr sz="2600" b="1" spc="-1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00" spc="45" dirty="0">
                <a:solidFill>
                  <a:srgbClr val="0D3345"/>
                </a:solidFill>
                <a:latin typeface="Arial"/>
                <a:cs typeface="Arial"/>
              </a:rPr>
              <a:t>Products,</a:t>
            </a:r>
            <a:r>
              <a:rPr sz="26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600" spc="70" dirty="0">
                <a:solidFill>
                  <a:srgbClr val="0D3345"/>
                </a:solidFill>
                <a:latin typeface="Arial"/>
                <a:cs typeface="Arial"/>
              </a:rPr>
              <a:t>Thought</a:t>
            </a:r>
            <a:r>
              <a:rPr sz="26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D3345"/>
                </a:solidFill>
                <a:latin typeface="Arial"/>
                <a:cs typeface="Arial"/>
              </a:rPr>
              <a:t>Leadership, </a:t>
            </a:r>
            <a:r>
              <a:rPr sz="2600" dirty="0">
                <a:solidFill>
                  <a:srgbClr val="0D3345"/>
                </a:solidFill>
                <a:latin typeface="Arial"/>
                <a:cs typeface="Arial"/>
              </a:rPr>
              <a:t>Positive</a:t>
            </a:r>
            <a:r>
              <a:rPr sz="2600" spc="17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0D3345"/>
                </a:solidFill>
                <a:latin typeface="Arial"/>
                <a:cs typeface="Arial"/>
              </a:rPr>
              <a:t>Emotions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542" y="544044"/>
            <a:ext cx="1659826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7370" algn="l"/>
                <a:tab pos="2739390" algn="l"/>
                <a:tab pos="5793740" algn="l"/>
                <a:tab pos="7889875" algn="l"/>
                <a:tab pos="11261090" algn="l"/>
                <a:tab pos="12301220" algn="l"/>
                <a:tab pos="12929235" algn="l"/>
              </a:tabLst>
            </a:pPr>
            <a:r>
              <a:rPr sz="6300" spc="-25" dirty="0"/>
              <a:t>How</a:t>
            </a:r>
            <a:r>
              <a:rPr sz="6300" dirty="0"/>
              <a:t>	</a:t>
            </a:r>
            <a:r>
              <a:rPr sz="6300" spc="-25" dirty="0"/>
              <a:t>to</a:t>
            </a:r>
            <a:r>
              <a:rPr sz="6300" dirty="0"/>
              <a:t>	</a:t>
            </a:r>
            <a:r>
              <a:rPr sz="6300" spc="-10" dirty="0"/>
              <a:t>Support</a:t>
            </a:r>
            <a:r>
              <a:rPr sz="6300" dirty="0"/>
              <a:t>	</a:t>
            </a:r>
            <a:r>
              <a:rPr sz="6300" spc="-20" dirty="0"/>
              <a:t>“ABC</a:t>
            </a:r>
            <a:r>
              <a:rPr sz="6300" dirty="0"/>
              <a:t>	</a:t>
            </a:r>
            <a:r>
              <a:rPr sz="6300" spc="-10" dirty="0"/>
              <a:t>Chapter”</a:t>
            </a:r>
            <a:r>
              <a:rPr sz="6300" dirty="0"/>
              <a:t>	</a:t>
            </a:r>
            <a:r>
              <a:rPr sz="6300" spc="-25" dirty="0"/>
              <a:t>as</a:t>
            </a:r>
            <a:r>
              <a:rPr sz="6300" dirty="0"/>
              <a:t>	</a:t>
            </a:r>
            <a:r>
              <a:rPr sz="6300" spc="-50" dirty="0"/>
              <a:t>a</a:t>
            </a:r>
            <a:r>
              <a:rPr sz="6300" dirty="0"/>
              <a:t>	</a:t>
            </a:r>
            <a:r>
              <a:rPr sz="6300" spc="-10" dirty="0"/>
              <a:t>Champion</a:t>
            </a:r>
            <a:endParaRPr sz="6300"/>
          </a:p>
        </p:txBody>
      </p:sp>
      <p:grpSp>
        <p:nvGrpSpPr>
          <p:cNvPr id="4" name="object 4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5" name="object 5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9" name="object 9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594326" y="9559869"/>
            <a:ext cx="342900" cy="345440"/>
            <a:chOff x="17594326" y="9559869"/>
            <a:chExt cx="342900" cy="345440"/>
          </a:xfrm>
        </p:grpSpPr>
        <p:sp>
          <p:nvSpPr>
            <p:cNvPr id="13" name="object 13"/>
            <p:cNvSpPr/>
            <p:nvPr/>
          </p:nvSpPr>
          <p:spPr>
            <a:xfrm>
              <a:off x="17594326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190" y="0"/>
                  </a:lnTo>
                  <a:lnTo>
                    <a:pt x="0" y="698"/>
                  </a:lnTo>
                  <a:lnTo>
                    <a:pt x="67945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16" y="0"/>
                  </a:lnTo>
                  <a:lnTo>
                    <a:pt x="238633" y="0"/>
                  </a:lnTo>
                  <a:lnTo>
                    <a:pt x="238861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4560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62502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17" name="object 17"/>
            <p:cNvSpPr/>
            <p:nvPr/>
          </p:nvSpPr>
          <p:spPr>
            <a:xfrm>
              <a:off x="16574136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13767" y="4233600"/>
            <a:ext cx="6901834" cy="90401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1960921" y="4505269"/>
            <a:ext cx="3009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chemeClr val="bg1"/>
                </a:solidFill>
                <a:latin typeface="Open Sans"/>
                <a:cs typeface="Open Sans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</a:t>
            </a:r>
            <a:r>
              <a:rPr sz="2200" b="1" spc="-45" dirty="0">
                <a:solidFill>
                  <a:schemeClr val="bg1"/>
                </a:solidFill>
                <a:latin typeface="Open Sans"/>
                <a:cs typeface="Open Sans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/>
                <a:cs typeface="Open Sans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Benefits</a:t>
            </a:r>
            <a:endParaRPr sz="2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2234" y="4385740"/>
            <a:ext cx="122290" cy="12229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71542" y="3435477"/>
            <a:ext cx="7637780" cy="173799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650" b="1" spc="-10" dirty="0">
                <a:solidFill>
                  <a:srgbClr val="0D3345"/>
                </a:solidFill>
                <a:latin typeface="Open Sans"/>
                <a:cs typeface="Open Sans"/>
              </a:rPr>
              <a:t>APPROACH:</a:t>
            </a:r>
            <a:endParaRPr sz="2650">
              <a:latin typeface="Open Sans"/>
              <a:cs typeface="Open Sans"/>
            </a:endParaRPr>
          </a:p>
          <a:p>
            <a:pPr marL="589915" marR="5080">
              <a:lnSpc>
                <a:spcPct val="130100"/>
              </a:lnSpc>
              <a:spcBef>
                <a:spcPts val="535"/>
              </a:spcBef>
            </a:pP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Share:</a:t>
            </a:r>
            <a:r>
              <a:rPr sz="2650" b="1" spc="1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spc="80" dirty="0">
                <a:solidFill>
                  <a:srgbClr val="0D3352"/>
                </a:solidFill>
                <a:latin typeface="Arial"/>
                <a:cs typeface="Arial"/>
              </a:rPr>
              <a:t>relevant</a:t>
            </a:r>
            <a:r>
              <a:rPr sz="2650" spc="-4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IFMA</a:t>
            </a:r>
            <a:r>
              <a:rPr sz="2650" spc="-4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60" dirty="0">
                <a:solidFill>
                  <a:srgbClr val="0D3352"/>
                </a:solidFill>
                <a:latin typeface="Arial"/>
                <a:cs typeface="Arial"/>
              </a:rPr>
              <a:t>resources</a:t>
            </a:r>
            <a:r>
              <a:rPr sz="2650" spc="-4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00" dirty="0">
                <a:solidFill>
                  <a:srgbClr val="0D3352"/>
                </a:solidFill>
                <a:latin typeface="Arial"/>
                <a:cs typeface="Arial"/>
              </a:rPr>
              <a:t>and</a:t>
            </a:r>
            <a:r>
              <a:rPr sz="2650" spc="-4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00" dirty="0">
                <a:solidFill>
                  <a:srgbClr val="0D3352"/>
                </a:solidFill>
                <a:latin typeface="Arial"/>
                <a:cs typeface="Arial"/>
              </a:rPr>
              <a:t>tools</a:t>
            </a:r>
            <a:r>
              <a:rPr sz="2650" spc="-4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20" dirty="0">
                <a:solidFill>
                  <a:srgbClr val="0D3352"/>
                </a:solidFill>
                <a:latin typeface="Arial"/>
                <a:cs typeface="Arial"/>
              </a:rPr>
              <a:t>on </a:t>
            </a:r>
            <a:r>
              <a:rPr sz="2650" spc="114" dirty="0">
                <a:solidFill>
                  <a:srgbClr val="0D3352"/>
                </a:solidFill>
                <a:latin typeface="Arial"/>
                <a:cs typeface="Arial"/>
              </a:rPr>
              <a:t>membership</a:t>
            </a:r>
            <a:r>
              <a:rPr sz="2650" spc="-2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00" dirty="0">
                <a:solidFill>
                  <a:srgbClr val="0D3352"/>
                </a:solidFill>
                <a:latin typeface="Arial"/>
                <a:cs typeface="Arial"/>
              </a:rPr>
              <a:t>and</a:t>
            </a:r>
            <a:r>
              <a:rPr sz="2650" spc="-2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05" dirty="0">
                <a:solidFill>
                  <a:srgbClr val="0D3352"/>
                </a:solidFill>
                <a:latin typeface="Arial"/>
                <a:cs typeface="Arial"/>
              </a:rPr>
              <a:t>volunteer</a:t>
            </a:r>
            <a:r>
              <a:rPr sz="2650" spc="-2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60" dirty="0">
                <a:solidFill>
                  <a:srgbClr val="0D3352"/>
                </a:solidFill>
                <a:latin typeface="Arial"/>
                <a:cs typeface="Arial"/>
              </a:rPr>
              <a:t>engagement</a:t>
            </a:r>
            <a:endParaRPr sz="26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6888" y="556335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60" y="18117"/>
                </a:moveTo>
                <a:lnTo>
                  <a:pt x="6557" y="18117"/>
                </a:lnTo>
                <a:lnTo>
                  <a:pt x="4421" y="17232"/>
                </a:lnTo>
                <a:lnTo>
                  <a:pt x="884" y="13695"/>
                </a:lnTo>
                <a:lnTo>
                  <a:pt x="0" y="11560"/>
                </a:lnTo>
                <a:lnTo>
                  <a:pt x="0" y="6557"/>
                </a:lnTo>
                <a:lnTo>
                  <a:pt x="884" y="4421"/>
                </a:lnTo>
                <a:lnTo>
                  <a:pt x="4421" y="884"/>
                </a:lnTo>
                <a:lnTo>
                  <a:pt x="6557" y="0"/>
                </a:lnTo>
                <a:lnTo>
                  <a:pt x="11560" y="0"/>
                </a:lnTo>
                <a:lnTo>
                  <a:pt x="13695" y="884"/>
                </a:lnTo>
                <a:lnTo>
                  <a:pt x="17232" y="4421"/>
                </a:lnTo>
                <a:lnTo>
                  <a:pt x="18117" y="6557"/>
                </a:lnTo>
                <a:lnTo>
                  <a:pt x="18117" y="9058"/>
                </a:lnTo>
                <a:lnTo>
                  <a:pt x="18117" y="11560"/>
                </a:lnTo>
                <a:lnTo>
                  <a:pt x="17232" y="13695"/>
                </a:lnTo>
                <a:lnTo>
                  <a:pt x="13695" y="17232"/>
                </a:lnTo>
                <a:lnTo>
                  <a:pt x="11560" y="18117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2234" y="5826053"/>
            <a:ext cx="122290" cy="12229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149026" y="5537067"/>
            <a:ext cx="8382000" cy="1602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95"/>
              </a:spcBef>
            </a:pP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Advise:</a:t>
            </a:r>
            <a:r>
              <a:rPr sz="2650" b="1" spc="5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Best</a:t>
            </a:r>
            <a:r>
              <a:rPr sz="2650" spc="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55" dirty="0">
                <a:solidFill>
                  <a:srgbClr val="0D3352"/>
                </a:solidFill>
                <a:latin typeface="Arial"/>
                <a:cs typeface="Arial"/>
              </a:rPr>
              <a:t>practices</a:t>
            </a:r>
            <a:r>
              <a:rPr sz="2650" spc="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65" dirty="0">
                <a:solidFill>
                  <a:srgbClr val="0D3352"/>
                </a:solidFill>
                <a:latin typeface="Arial"/>
                <a:cs typeface="Arial"/>
              </a:rPr>
              <a:t>for</a:t>
            </a:r>
            <a:r>
              <a:rPr sz="2650" spc="1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90" dirty="0">
                <a:solidFill>
                  <a:srgbClr val="0D3352"/>
                </a:solidFill>
                <a:latin typeface="Arial"/>
                <a:cs typeface="Arial"/>
              </a:rPr>
              <a:t>growing</a:t>
            </a:r>
            <a:r>
              <a:rPr sz="2650" spc="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00" dirty="0">
                <a:solidFill>
                  <a:srgbClr val="0D3352"/>
                </a:solidFill>
                <a:latin typeface="Arial"/>
                <a:cs typeface="Arial"/>
              </a:rPr>
              <a:t>membership, </a:t>
            </a:r>
            <a:r>
              <a:rPr sz="2650" spc="85" dirty="0">
                <a:solidFill>
                  <a:srgbClr val="0D3352"/>
                </a:solidFill>
                <a:latin typeface="Arial"/>
                <a:cs typeface="Arial"/>
              </a:rPr>
              <a:t>highlighting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25" dirty="0">
                <a:solidFill>
                  <a:srgbClr val="0D3352"/>
                </a:solidFill>
                <a:latin typeface="Arial"/>
                <a:cs typeface="Arial"/>
              </a:rPr>
              <a:t>your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75" dirty="0">
                <a:solidFill>
                  <a:srgbClr val="0D3352"/>
                </a:solidFill>
                <a:latin typeface="Arial"/>
                <a:cs typeface="Arial"/>
              </a:rPr>
              <a:t>positive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cores, </a:t>
            </a:r>
            <a:r>
              <a:rPr sz="2650" spc="145" dirty="0">
                <a:solidFill>
                  <a:srgbClr val="0D3352"/>
                </a:solidFill>
                <a:latin typeface="Arial"/>
                <a:cs typeface="Arial"/>
              </a:rPr>
              <a:t>how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65" dirty="0">
                <a:solidFill>
                  <a:srgbClr val="0D3352"/>
                </a:solidFill>
                <a:latin typeface="Arial"/>
                <a:cs typeface="Arial"/>
              </a:rPr>
              <a:t>to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30" dirty="0">
                <a:solidFill>
                  <a:srgbClr val="0D3352"/>
                </a:solidFill>
                <a:latin typeface="Arial"/>
                <a:cs typeface="Arial"/>
              </a:rPr>
              <a:t>model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-50" dirty="0">
                <a:solidFill>
                  <a:srgbClr val="0D3352"/>
                </a:solidFill>
                <a:latin typeface="Arial"/>
                <a:cs typeface="Arial"/>
              </a:rPr>
              <a:t>a 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“Best</a:t>
            </a:r>
            <a:r>
              <a:rPr sz="2650" spc="-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60" dirty="0">
                <a:solidFill>
                  <a:srgbClr val="0D3352"/>
                </a:solidFill>
                <a:latin typeface="Arial"/>
                <a:cs typeface="Arial"/>
              </a:rPr>
              <a:t>Chapter”</a:t>
            </a:r>
            <a:r>
              <a:rPr sz="2650" spc="-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00" dirty="0">
                <a:solidFill>
                  <a:srgbClr val="0D3352"/>
                </a:solidFill>
                <a:latin typeface="Arial"/>
                <a:cs typeface="Arial"/>
              </a:rPr>
              <a:t>and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70" dirty="0">
                <a:solidFill>
                  <a:srgbClr val="0D3352"/>
                </a:solidFill>
                <a:latin typeface="Arial"/>
                <a:cs typeface="Arial"/>
              </a:rPr>
              <a:t>applying</a:t>
            </a:r>
            <a:r>
              <a:rPr sz="2650" spc="-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65" dirty="0">
                <a:solidFill>
                  <a:srgbClr val="0D3352"/>
                </a:solidFill>
                <a:latin typeface="Arial"/>
                <a:cs typeface="Arial"/>
              </a:rPr>
              <a:t>for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55" dirty="0">
                <a:solidFill>
                  <a:srgbClr val="0D3352"/>
                </a:solidFill>
                <a:latin typeface="Arial"/>
                <a:cs typeface="Arial"/>
              </a:rPr>
              <a:t>Awards</a:t>
            </a:r>
            <a:r>
              <a:rPr sz="2650" spc="-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40" dirty="0">
                <a:solidFill>
                  <a:srgbClr val="0D3352"/>
                </a:solidFill>
                <a:latin typeface="Arial"/>
                <a:cs typeface="Arial"/>
              </a:rPr>
              <a:t>of</a:t>
            </a:r>
            <a:r>
              <a:rPr sz="265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-10" dirty="0">
                <a:solidFill>
                  <a:srgbClr val="0D3352"/>
                </a:solidFill>
                <a:latin typeface="Arial"/>
                <a:cs typeface="Arial"/>
              </a:rPr>
              <a:t>Excellence</a:t>
            </a:r>
            <a:endParaRPr sz="26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6888" y="752906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1560" y="18116"/>
                </a:moveTo>
                <a:lnTo>
                  <a:pt x="6557" y="18116"/>
                </a:lnTo>
                <a:lnTo>
                  <a:pt x="4421" y="17232"/>
                </a:lnTo>
                <a:lnTo>
                  <a:pt x="884" y="13694"/>
                </a:lnTo>
                <a:lnTo>
                  <a:pt x="0" y="11559"/>
                </a:lnTo>
                <a:lnTo>
                  <a:pt x="0" y="6556"/>
                </a:lnTo>
                <a:lnTo>
                  <a:pt x="884" y="4421"/>
                </a:lnTo>
                <a:lnTo>
                  <a:pt x="4421" y="884"/>
                </a:lnTo>
                <a:lnTo>
                  <a:pt x="6557" y="0"/>
                </a:lnTo>
                <a:lnTo>
                  <a:pt x="11560" y="0"/>
                </a:lnTo>
                <a:lnTo>
                  <a:pt x="13695" y="884"/>
                </a:lnTo>
                <a:lnTo>
                  <a:pt x="17232" y="4421"/>
                </a:lnTo>
                <a:lnTo>
                  <a:pt x="18117" y="6556"/>
                </a:lnTo>
                <a:lnTo>
                  <a:pt x="18117" y="9058"/>
                </a:lnTo>
                <a:lnTo>
                  <a:pt x="18117" y="11559"/>
                </a:lnTo>
                <a:lnTo>
                  <a:pt x="17232" y="13694"/>
                </a:lnTo>
                <a:lnTo>
                  <a:pt x="13695" y="17232"/>
                </a:lnTo>
                <a:lnTo>
                  <a:pt x="11560" y="18116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2234" y="7791763"/>
            <a:ext cx="122290" cy="12229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149026" y="7620538"/>
            <a:ext cx="6251575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Mentor:</a:t>
            </a:r>
            <a:r>
              <a:rPr sz="2650" b="1" spc="3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spc="105" dirty="0">
                <a:solidFill>
                  <a:srgbClr val="0D3352"/>
                </a:solidFill>
                <a:latin typeface="Arial"/>
                <a:cs typeface="Arial"/>
              </a:rPr>
              <a:t>How</a:t>
            </a:r>
            <a:r>
              <a:rPr sz="2650" spc="-1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65" dirty="0">
                <a:solidFill>
                  <a:srgbClr val="0D3352"/>
                </a:solidFill>
                <a:latin typeface="Arial"/>
                <a:cs typeface="Arial"/>
              </a:rPr>
              <a:t>to</a:t>
            </a:r>
            <a:r>
              <a:rPr sz="2650" spc="-1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10" dirty="0">
                <a:solidFill>
                  <a:srgbClr val="0D3352"/>
                </a:solidFill>
                <a:latin typeface="Arial"/>
                <a:cs typeface="Arial"/>
              </a:rPr>
              <a:t>motivate</a:t>
            </a:r>
            <a:r>
              <a:rPr sz="2650" spc="-1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90" dirty="0">
                <a:solidFill>
                  <a:srgbClr val="0D3352"/>
                </a:solidFill>
                <a:latin typeface="Arial"/>
                <a:cs typeface="Arial"/>
              </a:rPr>
              <a:t>volunteerism</a:t>
            </a:r>
            <a:endParaRPr sz="26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6888" y="844398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1560" y="18116"/>
                </a:moveTo>
                <a:lnTo>
                  <a:pt x="6557" y="18116"/>
                </a:lnTo>
                <a:lnTo>
                  <a:pt x="4421" y="17232"/>
                </a:lnTo>
                <a:lnTo>
                  <a:pt x="884" y="13695"/>
                </a:lnTo>
                <a:lnTo>
                  <a:pt x="0" y="11559"/>
                </a:lnTo>
                <a:lnTo>
                  <a:pt x="0" y="6556"/>
                </a:lnTo>
                <a:lnTo>
                  <a:pt x="884" y="4421"/>
                </a:lnTo>
                <a:lnTo>
                  <a:pt x="4421" y="884"/>
                </a:lnTo>
                <a:lnTo>
                  <a:pt x="6557" y="0"/>
                </a:lnTo>
                <a:lnTo>
                  <a:pt x="11560" y="0"/>
                </a:lnTo>
                <a:lnTo>
                  <a:pt x="13695" y="884"/>
                </a:lnTo>
                <a:lnTo>
                  <a:pt x="17232" y="4421"/>
                </a:lnTo>
                <a:lnTo>
                  <a:pt x="18117" y="6556"/>
                </a:lnTo>
                <a:lnTo>
                  <a:pt x="18117" y="9058"/>
                </a:lnTo>
                <a:lnTo>
                  <a:pt x="18117" y="11559"/>
                </a:lnTo>
                <a:lnTo>
                  <a:pt x="17232" y="13695"/>
                </a:lnTo>
                <a:lnTo>
                  <a:pt x="13695" y="17232"/>
                </a:lnTo>
                <a:lnTo>
                  <a:pt x="11560" y="18116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2234" y="8706680"/>
            <a:ext cx="122290" cy="122290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149026" y="8535454"/>
            <a:ext cx="6593205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dirty="0">
                <a:solidFill>
                  <a:srgbClr val="4E8FB0"/>
                </a:solidFill>
                <a:latin typeface="Open Sans"/>
                <a:cs typeface="Open Sans"/>
              </a:rPr>
              <a:t>Connect:</a:t>
            </a:r>
            <a:r>
              <a:rPr sz="2650" b="1" spc="3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2650" spc="105" dirty="0">
                <a:solidFill>
                  <a:srgbClr val="0D3352"/>
                </a:solidFill>
                <a:latin typeface="Arial"/>
                <a:cs typeface="Arial"/>
              </a:rPr>
              <a:t>With</a:t>
            </a:r>
            <a:r>
              <a:rPr sz="2650" spc="-1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45" dirty="0">
                <a:solidFill>
                  <a:srgbClr val="0D3352"/>
                </a:solidFill>
                <a:latin typeface="Arial"/>
                <a:cs typeface="Arial"/>
              </a:rPr>
              <a:t>other</a:t>
            </a:r>
            <a:r>
              <a:rPr sz="2650" spc="-1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650" spc="105" dirty="0">
                <a:solidFill>
                  <a:srgbClr val="0D3352"/>
                </a:solidFill>
                <a:latin typeface="Arial"/>
                <a:cs typeface="Arial"/>
              </a:rPr>
              <a:t>Component</a:t>
            </a:r>
            <a:r>
              <a:rPr sz="2650" spc="-10" dirty="0">
                <a:solidFill>
                  <a:srgbClr val="0D3352"/>
                </a:solidFill>
                <a:latin typeface="Arial"/>
                <a:cs typeface="Arial"/>
              </a:rPr>
              <a:t> Leaders</a:t>
            </a:r>
            <a:endParaRPr sz="26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6862" y="1765337"/>
            <a:ext cx="1593786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4955" marR="5080" indent="-5342890">
              <a:lnSpc>
                <a:spcPct val="115700"/>
              </a:lnSpc>
              <a:spcBef>
                <a:spcPts val="100"/>
              </a:spcBef>
            </a:pPr>
            <a:r>
              <a:rPr sz="3350" b="1" i="1" dirty="0">
                <a:solidFill>
                  <a:srgbClr val="4E8FB0"/>
                </a:solidFill>
                <a:latin typeface="Open Sans"/>
                <a:cs typeface="Open Sans"/>
              </a:rPr>
              <a:t>ABC</a:t>
            </a:r>
            <a:r>
              <a:rPr sz="3350" b="1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i="1" dirty="0">
                <a:solidFill>
                  <a:srgbClr val="4E8FB0"/>
                </a:solidFill>
                <a:latin typeface="Open Sans"/>
                <a:cs typeface="Open Sans"/>
              </a:rPr>
              <a:t>Chapter’s</a:t>
            </a:r>
            <a:r>
              <a:rPr sz="3350" b="1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i="1" dirty="0">
                <a:solidFill>
                  <a:srgbClr val="4E8FB0"/>
                </a:solidFill>
                <a:latin typeface="Open Sans"/>
                <a:cs typeface="Open Sans"/>
              </a:rPr>
              <a:t>Ideal</a:t>
            </a:r>
            <a:r>
              <a:rPr sz="3350" b="1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i="1" dirty="0">
                <a:solidFill>
                  <a:srgbClr val="4E8FB0"/>
                </a:solidFill>
                <a:latin typeface="Open Sans"/>
                <a:cs typeface="Open Sans"/>
              </a:rPr>
              <a:t>Future:</a:t>
            </a:r>
            <a:r>
              <a:rPr sz="3350" b="1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Rapid</a:t>
            </a:r>
            <a:r>
              <a:rPr sz="3350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growth,</a:t>
            </a:r>
            <a:r>
              <a:rPr sz="3350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YPs</a:t>
            </a:r>
            <a:r>
              <a:rPr sz="3350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highly</a:t>
            </a:r>
            <a:r>
              <a:rPr sz="3350" i="1" spc="-7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engaged</a:t>
            </a:r>
            <a:r>
              <a:rPr sz="3350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in</a:t>
            </a:r>
            <a:r>
              <a:rPr sz="3350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leadership,</a:t>
            </a:r>
            <a:r>
              <a:rPr sz="3350" i="1" spc="-7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spc="-10" dirty="0">
                <a:solidFill>
                  <a:srgbClr val="4E8FB0"/>
                </a:solidFill>
                <a:latin typeface="Open Sans"/>
                <a:cs typeface="Open Sans"/>
              </a:rPr>
              <a:t>receive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“Chapter</a:t>
            </a:r>
            <a:r>
              <a:rPr sz="3350" i="1" spc="-5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of</a:t>
            </a:r>
            <a:r>
              <a:rPr sz="3350" i="1" spc="-5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the</a:t>
            </a:r>
            <a:r>
              <a:rPr sz="3350" i="1" spc="-5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dirty="0">
                <a:solidFill>
                  <a:srgbClr val="4E8FB0"/>
                </a:solidFill>
                <a:latin typeface="Open Sans"/>
                <a:cs typeface="Open Sans"/>
              </a:rPr>
              <a:t>Year”</a:t>
            </a:r>
            <a:r>
              <a:rPr sz="3350" i="1" spc="-5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i="1" spc="-10" dirty="0">
                <a:solidFill>
                  <a:srgbClr val="4E8FB0"/>
                </a:solidFill>
                <a:latin typeface="Open Sans"/>
                <a:cs typeface="Open Sans"/>
              </a:rPr>
              <a:t>award</a:t>
            </a:r>
            <a:endParaRPr sz="335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30563" y="3621178"/>
            <a:ext cx="361696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TOOLS</a:t>
            </a:r>
            <a:r>
              <a:rPr sz="2650" b="1" spc="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0D3345"/>
                </a:solidFill>
                <a:latin typeface="Open Sans"/>
                <a:cs typeface="Open Sans"/>
              </a:rPr>
              <a:t>&amp;</a:t>
            </a:r>
            <a:r>
              <a:rPr sz="2650" b="1" spc="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0D3345"/>
                </a:solidFill>
                <a:latin typeface="Open Sans"/>
                <a:cs typeface="Open Sans"/>
              </a:rPr>
              <a:t>RESOURCES:</a:t>
            </a:r>
            <a:endParaRPr sz="2650">
              <a:latin typeface="Open Sans"/>
              <a:cs typeface="Open San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13767" y="5243659"/>
            <a:ext cx="6901834" cy="90401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1615882" y="5521397"/>
            <a:ext cx="369760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chemeClr val="bg1"/>
                </a:solidFill>
                <a:latin typeface="Open Sans"/>
                <a:cs typeface="Open Sans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</a:t>
            </a:r>
            <a:r>
              <a:rPr sz="2200" b="1" spc="-65" dirty="0">
                <a:solidFill>
                  <a:schemeClr val="bg1"/>
                </a:solidFill>
                <a:latin typeface="Open Sans"/>
                <a:cs typeface="Open Sans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dirty="0">
                <a:solidFill>
                  <a:schemeClr val="bg1"/>
                </a:solidFill>
                <a:latin typeface="Open Sans"/>
                <a:cs typeface="Open Sans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Pricing</a:t>
            </a:r>
            <a:r>
              <a:rPr sz="2200" b="1" spc="-60" dirty="0">
                <a:solidFill>
                  <a:schemeClr val="bg1"/>
                </a:solidFill>
                <a:latin typeface="Open Sans"/>
                <a:cs typeface="Open Sans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/>
                <a:cs typeface="Open Sans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2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13767" y="7263777"/>
            <a:ext cx="6901834" cy="904019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12395978" y="7547276"/>
            <a:ext cx="21374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chemeClr val="bg1"/>
                </a:solidFill>
                <a:latin typeface="Open Sans"/>
                <a:cs typeface="Open Sans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</a:t>
            </a:r>
            <a:r>
              <a:rPr sz="2200" b="1" spc="-70" dirty="0">
                <a:solidFill>
                  <a:schemeClr val="bg1"/>
                </a:solidFill>
                <a:latin typeface="Open Sans"/>
                <a:cs typeface="Open Sans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/>
                <a:cs typeface="Open Sans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Forums</a:t>
            </a:r>
            <a:endParaRPr sz="2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13767" y="6253719"/>
            <a:ext cx="6901834" cy="904019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11989896" y="6523827"/>
            <a:ext cx="29495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chemeClr val="bg1"/>
                </a:solidFill>
                <a:latin typeface="Open Sans"/>
                <a:cs typeface="Open Sans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Awards</a:t>
            </a:r>
            <a:r>
              <a:rPr sz="2200" b="1" spc="-45" dirty="0">
                <a:solidFill>
                  <a:schemeClr val="bg1"/>
                </a:solidFill>
                <a:latin typeface="Open Sans"/>
                <a:cs typeface="Open Sans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dirty="0">
                <a:solidFill>
                  <a:schemeClr val="bg1"/>
                </a:solidFill>
                <a:latin typeface="Open Sans"/>
                <a:cs typeface="Open Sans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2200" b="1" spc="-40" dirty="0">
                <a:solidFill>
                  <a:schemeClr val="bg1"/>
                </a:solidFill>
                <a:latin typeface="Open Sans"/>
                <a:cs typeface="Open Sans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/>
                <a:cs typeface="Open Sans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Excellence</a:t>
            </a:r>
            <a:endParaRPr sz="2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13767" y="8273836"/>
            <a:ext cx="6901834" cy="904019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11686048" y="8545505"/>
            <a:ext cx="3557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chemeClr val="bg1"/>
                </a:solidFill>
                <a:latin typeface="Open Sans"/>
                <a:cs typeface="Open Sans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</a:t>
            </a:r>
            <a:r>
              <a:rPr sz="2200" b="1" spc="-90" dirty="0">
                <a:solidFill>
                  <a:schemeClr val="bg1"/>
                </a:solidFill>
                <a:latin typeface="Open Sans"/>
                <a:cs typeface="Open Sans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dirty="0">
                <a:solidFill>
                  <a:schemeClr val="bg1"/>
                </a:solidFill>
                <a:latin typeface="Open Sans"/>
                <a:cs typeface="Open Sans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Advisory</a:t>
            </a:r>
            <a:r>
              <a:rPr sz="2200" b="1" spc="-75" dirty="0">
                <a:solidFill>
                  <a:schemeClr val="bg1"/>
                </a:solidFill>
                <a:latin typeface="Open Sans"/>
                <a:cs typeface="Open Sans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/>
                <a:cs typeface="Open Sans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Boards</a:t>
            </a:r>
            <a:endParaRPr sz="2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056170" y="7428516"/>
            <a:ext cx="598805" cy="554990"/>
          </a:xfrm>
          <a:custGeom>
            <a:avLst/>
            <a:gdLst/>
            <a:ahLst/>
            <a:cxnLst/>
            <a:rect l="l" t="t" r="r" b="b"/>
            <a:pathLst>
              <a:path w="598804" h="554990">
                <a:moveTo>
                  <a:pt x="574374" y="44617"/>
                </a:moveTo>
                <a:lnTo>
                  <a:pt x="576594" y="0"/>
                </a:lnTo>
                <a:lnTo>
                  <a:pt x="584908" y="413"/>
                </a:lnTo>
                <a:lnTo>
                  <a:pt x="592357" y="5428"/>
                </a:lnTo>
                <a:lnTo>
                  <a:pt x="598335" y="18668"/>
                </a:lnTo>
                <a:lnTo>
                  <a:pt x="597767" y="30096"/>
                </a:lnTo>
                <a:lnTo>
                  <a:pt x="593057" y="36130"/>
                </a:lnTo>
                <a:lnTo>
                  <a:pt x="586245" y="44617"/>
                </a:lnTo>
                <a:lnTo>
                  <a:pt x="574374" y="44617"/>
                </a:lnTo>
                <a:close/>
              </a:path>
              <a:path w="598804" h="554990">
                <a:moveTo>
                  <a:pt x="24218" y="554875"/>
                </a:moveTo>
                <a:lnTo>
                  <a:pt x="0" y="517341"/>
                </a:lnTo>
                <a:lnTo>
                  <a:pt x="42888" y="488966"/>
                </a:lnTo>
                <a:lnTo>
                  <a:pt x="84989" y="459734"/>
                </a:lnTo>
                <a:lnTo>
                  <a:pt x="126297" y="429660"/>
                </a:lnTo>
                <a:lnTo>
                  <a:pt x="166806" y="398759"/>
                </a:lnTo>
                <a:lnTo>
                  <a:pt x="206509" y="367045"/>
                </a:lnTo>
                <a:lnTo>
                  <a:pt x="245365" y="334564"/>
                </a:lnTo>
                <a:lnTo>
                  <a:pt x="283475" y="301239"/>
                </a:lnTo>
                <a:lnTo>
                  <a:pt x="320726" y="267177"/>
                </a:lnTo>
                <a:lnTo>
                  <a:pt x="357147" y="232361"/>
                </a:lnTo>
                <a:lnTo>
                  <a:pt x="392732" y="196808"/>
                </a:lnTo>
                <a:lnTo>
                  <a:pt x="427476" y="160531"/>
                </a:lnTo>
                <a:lnTo>
                  <a:pt x="461371" y="123545"/>
                </a:lnTo>
                <a:lnTo>
                  <a:pt x="494413" y="85866"/>
                </a:lnTo>
                <a:lnTo>
                  <a:pt x="526595" y="47508"/>
                </a:lnTo>
                <a:lnTo>
                  <a:pt x="557912" y="8487"/>
                </a:lnTo>
                <a:lnTo>
                  <a:pt x="575485" y="22277"/>
                </a:lnTo>
                <a:lnTo>
                  <a:pt x="574374" y="44617"/>
                </a:lnTo>
                <a:lnTo>
                  <a:pt x="585789" y="45184"/>
                </a:lnTo>
                <a:lnTo>
                  <a:pt x="561134" y="75905"/>
                </a:lnTo>
                <a:lnTo>
                  <a:pt x="528327" y="115005"/>
                </a:lnTo>
                <a:lnTo>
                  <a:pt x="494643" y="153415"/>
                </a:lnTo>
                <a:lnTo>
                  <a:pt x="460087" y="191118"/>
                </a:lnTo>
                <a:lnTo>
                  <a:pt x="424665" y="228099"/>
                </a:lnTo>
                <a:lnTo>
                  <a:pt x="388385" y="264345"/>
                </a:lnTo>
                <a:lnTo>
                  <a:pt x="351251" y="299838"/>
                </a:lnTo>
                <a:lnTo>
                  <a:pt x="313271" y="334564"/>
                </a:lnTo>
                <a:lnTo>
                  <a:pt x="274450" y="368507"/>
                </a:lnTo>
                <a:lnTo>
                  <a:pt x="234795" y="401652"/>
                </a:lnTo>
                <a:lnTo>
                  <a:pt x="194311" y="433984"/>
                </a:lnTo>
                <a:lnTo>
                  <a:pt x="153005" y="465488"/>
                </a:lnTo>
                <a:lnTo>
                  <a:pt x="110884" y="496148"/>
                </a:lnTo>
                <a:lnTo>
                  <a:pt x="67953" y="525949"/>
                </a:lnTo>
                <a:lnTo>
                  <a:pt x="24218" y="554875"/>
                </a:lnTo>
                <a:close/>
              </a:path>
              <a:path w="598804" h="554990">
                <a:moveTo>
                  <a:pt x="585789" y="45184"/>
                </a:moveTo>
                <a:lnTo>
                  <a:pt x="574374" y="44617"/>
                </a:lnTo>
                <a:lnTo>
                  <a:pt x="586245" y="44617"/>
                </a:lnTo>
                <a:lnTo>
                  <a:pt x="585789" y="45184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236818" y="1630682"/>
            <a:ext cx="3656329" cy="4603115"/>
            <a:chOff x="8236818" y="1630682"/>
            <a:chExt cx="3656329" cy="4603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6818" y="1942073"/>
              <a:ext cx="2769938" cy="25946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488244" y="1825558"/>
              <a:ext cx="1619250" cy="1621155"/>
            </a:xfrm>
            <a:custGeom>
              <a:avLst/>
              <a:gdLst/>
              <a:ahLst/>
              <a:cxnLst/>
              <a:rect l="l" t="t" r="r" b="b"/>
              <a:pathLst>
                <a:path w="1619250" h="1621154">
                  <a:moveTo>
                    <a:pt x="354665" y="1560929"/>
                  </a:moveTo>
                  <a:lnTo>
                    <a:pt x="313137" y="1539062"/>
                  </a:lnTo>
                  <a:lnTo>
                    <a:pt x="273110" y="1513801"/>
                  </a:lnTo>
                  <a:lnTo>
                    <a:pt x="234794" y="1485152"/>
                  </a:lnTo>
                  <a:lnTo>
                    <a:pt x="198396" y="1453120"/>
                  </a:lnTo>
                  <a:lnTo>
                    <a:pt x="164124" y="1417709"/>
                  </a:lnTo>
                  <a:lnTo>
                    <a:pt x="131942" y="1379903"/>
                  </a:lnTo>
                  <a:lnTo>
                    <a:pt x="103295" y="1340317"/>
                  </a:lnTo>
                  <a:lnTo>
                    <a:pt x="78173" y="1299160"/>
                  </a:lnTo>
                  <a:lnTo>
                    <a:pt x="56563" y="1256639"/>
                  </a:lnTo>
                  <a:lnTo>
                    <a:pt x="38454" y="1212962"/>
                  </a:lnTo>
                  <a:lnTo>
                    <a:pt x="23833" y="1168336"/>
                  </a:lnTo>
                  <a:lnTo>
                    <a:pt x="12689" y="1122969"/>
                  </a:lnTo>
                  <a:lnTo>
                    <a:pt x="5010" y="1077069"/>
                  </a:lnTo>
                  <a:lnTo>
                    <a:pt x="784" y="1030843"/>
                  </a:lnTo>
                  <a:lnTo>
                    <a:pt x="0" y="984499"/>
                  </a:lnTo>
                  <a:lnTo>
                    <a:pt x="2644" y="938245"/>
                  </a:lnTo>
                  <a:lnTo>
                    <a:pt x="8706" y="892288"/>
                  </a:lnTo>
                  <a:lnTo>
                    <a:pt x="18173" y="846836"/>
                  </a:lnTo>
                  <a:lnTo>
                    <a:pt x="31034" y="802096"/>
                  </a:lnTo>
                  <a:lnTo>
                    <a:pt x="47276" y="758277"/>
                  </a:lnTo>
                  <a:lnTo>
                    <a:pt x="66889" y="715586"/>
                  </a:lnTo>
                  <a:lnTo>
                    <a:pt x="89859" y="674230"/>
                  </a:lnTo>
                  <a:lnTo>
                    <a:pt x="116176" y="634418"/>
                  </a:lnTo>
                  <a:lnTo>
                    <a:pt x="145827" y="596356"/>
                  </a:lnTo>
                  <a:lnTo>
                    <a:pt x="178800" y="560253"/>
                  </a:lnTo>
                  <a:lnTo>
                    <a:pt x="715792" y="0"/>
                  </a:lnTo>
                  <a:lnTo>
                    <a:pt x="1619123" y="993958"/>
                  </a:lnTo>
                  <a:lnTo>
                    <a:pt x="1016219" y="1478534"/>
                  </a:lnTo>
                  <a:lnTo>
                    <a:pt x="977151" y="1508135"/>
                  </a:lnTo>
                  <a:lnTo>
                    <a:pt x="936460" y="1534270"/>
                  </a:lnTo>
                  <a:lnTo>
                    <a:pt x="894357" y="1556947"/>
                  </a:lnTo>
                  <a:lnTo>
                    <a:pt x="851048" y="1576168"/>
                  </a:lnTo>
                  <a:lnTo>
                    <a:pt x="806742" y="1591938"/>
                  </a:lnTo>
                  <a:lnTo>
                    <a:pt x="761648" y="1604264"/>
                  </a:lnTo>
                  <a:lnTo>
                    <a:pt x="715973" y="1613148"/>
                  </a:lnTo>
                  <a:lnTo>
                    <a:pt x="669926" y="1618596"/>
                  </a:lnTo>
                  <a:lnTo>
                    <a:pt x="623714" y="1620614"/>
                  </a:lnTo>
                  <a:lnTo>
                    <a:pt x="577547" y="1619205"/>
                  </a:lnTo>
                  <a:lnTo>
                    <a:pt x="531633" y="1614374"/>
                  </a:lnTo>
                  <a:lnTo>
                    <a:pt x="486179" y="1606126"/>
                  </a:lnTo>
                  <a:lnTo>
                    <a:pt x="441395" y="1594466"/>
                  </a:lnTo>
                  <a:lnTo>
                    <a:pt x="397487" y="1579399"/>
                  </a:lnTo>
                  <a:lnTo>
                    <a:pt x="354665" y="1560929"/>
                  </a:lnTo>
                  <a:close/>
                </a:path>
              </a:pathLst>
            </a:custGeom>
            <a:solidFill>
              <a:srgbClr val="EC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03270" y="1630682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39">
                  <a:moveTo>
                    <a:pt x="403677" y="1291074"/>
                  </a:moveTo>
                  <a:lnTo>
                    <a:pt x="362383" y="1271215"/>
                  </a:lnTo>
                  <a:lnTo>
                    <a:pt x="322261" y="1248428"/>
                  </a:lnTo>
                  <a:lnTo>
                    <a:pt x="283473" y="1222721"/>
                  </a:lnTo>
                  <a:lnTo>
                    <a:pt x="246181" y="1194100"/>
                  </a:lnTo>
                  <a:lnTo>
                    <a:pt x="210547" y="1162571"/>
                  </a:lnTo>
                  <a:lnTo>
                    <a:pt x="176732" y="1128143"/>
                  </a:lnTo>
                  <a:lnTo>
                    <a:pt x="145444" y="1091383"/>
                  </a:lnTo>
                  <a:lnTo>
                    <a:pt x="117226" y="1053071"/>
                  </a:lnTo>
                  <a:lnTo>
                    <a:pt x="92070" y="1013367"/>
                  </a:lnTo>
                  <a:lnTo>
                    <a:pt x="69966" y="972436"/>
                  </a:lnTo>
                  <a:lnTo>
                    <a:pt x="50907" y="930438"/>
                  </a:lnTo>
                  <a:lnTo>
                    <a:pt x="34883" y="887536"/>
                  </a:lnTo>
                  <a:lnTo>
                    <a:pt x="21886" y="843893"/>
                  </a:lnTo>
                  <a:lnTo>
                    <a:pt x="11908" y="799671"/>
                  </a:lnTo>
                  <a:lnTo>
                    <a:pt x="4940" y="755032"/>
                  </a:lnTo>
                  <a:lnTo>
                    <a:pt x="973" y="710138"/>
                  </a:lnTo>
                  <a:lnTo>
                    <a:pt x="0" y="665152"/>
                  </a:lnTo>
                  <a:lnTo>
                    <a:pt x="2010" y="620237"/>
                  </a:lnTo>
                  <a:lnTo>
                    <a:pt x="6995" y="575554"/>
                  </a:lnTo>
                  <a:lnTo>
                    <a:pt x="14948" y="531265"/>
                  </a:lnTo>
                  <a:lnTo>
                    <a:pt x="25860" y="487534"/>
                  </a:lnTo>
                  <a:lnTo>
                    <a:pt x="39721" y="444522"/>
                  </a:lnTo>
                  <a:lnTo>
                    <a:pt x="56523" y="402392"/>
                  </a:lnTo>
                  <a:lnTo>
                    <a:pt x="76258" y="361307"/>
                  </a:lnTo>
                  <a:lnTo>
                    <a:pt x="98918" y="321427"/>
                  </a:lnTo>
                  <a:lnTo>
                    <a:pt x="124492" y="282916"/>
                  </a:lnTo>
                  <a:lnTo>
                    <a:pt x="152974" y="245937"/>
                  </a:lnTo>
                  <a:lnTo>
                    <a:pt x="184354" y="210651"/>
                  </a:lnTo>
                  <a:lnTo>
                    <a:pt x="218624" y="177220"/>
                  </a:lnTo>
                  <a:lnTo>
                    <a:pt x="255336" y="145849"/>
                  </a:lnTo>
                  <a:lnTo>
                    <a:pt x="293607" y="117554"/>
                  </a:lnTo>
                  <a:lnTo>
                    <a:pt x="333275" y="92326"/>
                  </a:lnTo>
                  <a:lnTo>
                    <a:pt x="374180" y="70158"/>
                  </a:lnTo>
                  <a:lnTo>
                    <a:pt x="416159" y="51042"/>
                  </a:lnTo>
                  <a:lnTo>
                    <a:pt x="459053" y="34970"/>
                  </a:lnTo>
                  <a:lnTo>
                    <a:pt x="502700" y="21935"/>
                  </a:lnTo>
                  <a:lnTo>
                    <a:pt x="546940" y="11928"/>
                  </a:lnTo>
                  <a:lnTo>
                    <a:pt x="591610" y="4942"/>
                  </a:lnTo>
                  <a:lnTo>
                    <a:pt x="636551" y="968"/>
                  </a:lnTo>
                  <a:lnTo>
                    <a:pt x="681601" y="0"/>
                  </a:lnTo>
                  <a:lnTo>
                    <a:pt x="726599" y="2028"/>
                  </a:lnTo>
                  <a:lnTo>
                    <a:pt x="771385" y="7046"/>
                  </a:lnTo>
                  <a:lnTo>
                    <a:pt x="815796" y="15046"/>
                  </a:lnTo>
                  <a:lnTo>
                    <a:pt x="859673" y="26019"/>
                  </a:lnTo>
                  <a:lnTo>
                    <a:pt x="902854" y="39958"/>
                  </a:lnTo>
                  <a:lnTo>
                    <a:pt x="945178" y="56855"/>
                  </a:lnTo>
                  <a:lnTo>
                    <a:pt x="986484" y="76702"/>
                  </a:lnTo>
                  <a:lnTo>
                    <a:pt x="1026611" y="99492"/>
                  </a:lnTo>
                  <a:lnTo>
                    <a:pt x="1065398" y="125216"/>
                  </a:lnTo>
                  <a:lnTo>
                    <a:pt x="1102685" y="153867"/>
                  </a:lnTo>
                  <a:lnTo>
                    <a:pt x="1138309" y="185437"/>
                  </a:lnTo>
                  <a:lnTo>
                    <a:pt x="1172111" y="219918"/>
                  </a:lnTo>
                  <a:lnTo>
                    <a:pt x="1203381" y="256611"/>
                  </a:lnTo>
                  <a:lnTo>
                    <a:pt x="1231580" y="294868"/>
                  </a:lnTo>
                  <a:lnTo>
                    <a:pt x="1256716" y="334529"/>
                  </a:lnTo>
                  <a:lnTo>
                    <a:pt x="1278795" y="375433"/>
                  </a:lnTo>
                  <a:lnTo>
                    <a:pt x="1297827" y="417417"/>
                  </a:lnTo>
                  <a:lnTo>
                    <a:pt x="1313819" y="460321"/>
                  </a:lnTo>
                  <a:lnTo>
                    <a:pt x="1326779" y="503983"/>
                  </a:lnTo>
                  <a:lnTo>
                    <a:pt x="1336715" y="548242"/>
                  </a:lnTo>
                  <a:lnTo>
                    <a:pt x="1343635" y="592936"/>
                  </a:lnTo>
                  <a:lnTo>
                    <a:pt x="1347546" y="637905"/>
                  </a:lnTo>
                  <a:lnTo>
                    <a:pt x="1348457" y="682987"/>
                  </a:lnTo>
                  <a:lnTo>
                    <a:pt x="1346375" y="728020"/>
                  </a:lnTo>
                  <a:lnTo>
                    <a:pt x="1341308" y="772843"/>
                  </a:lnTo>
                  <a:lnTo>
                    <a:pt x="1333264" y="817296"/>
                  </a:lnTo>
                  <a:lnTo>
                    <a:pt x="1322251" y="861215"/>
                  </a:lnTo>
                  <a:lnTo>
                    <a:pt x="1308277" y="904441"/>
                  </a:lnTo>
                  <a:lnTo>
                    <a:pt x="1291350" y="946812"/>
                  </a:lnTo>
                  <a:lnTo>
                    <a:pt x="1271477" y="988166"/>
                  </a:lnTo>
                  <a:lnTo>
                    <a:pt x="1248666" y="1028343"/>
                  </a:lnTo>
                  <a:lnTo>
                    <a:pt x="1222926" y="1067180"/>
                  </a:lnTo>
                  <a:lnTo>
                    <a:pt x="1194265" y="1104517"/>
                  </a:lnTo>
                  <a:lnTo>
                    <a:pt x="1162689" y="1140191"/>
                  </a:lnTo>
                  <a:lnTo>
                    <a:pt x="1128207" y="1174043"/>
                  </a:lnTo>
                  <a:lnTo>
                    <a:pt x="1091746" y="1205012"/>
                  </a:lnTo>
                  <a:lnTo>
                    <a:pt x="1053706" y="1232935"/>
                  </a:lnTo>
                  <a:lnTo>
                    <a:pt x="1014250" y="1257821"/>
                  </a:lnTo>
                  <a:lnTo>
                    <a:pt x="973537" y="1279675"/>
                  </a:lnTo>
                  <a:lnTo>
                    <a:pt x="931731" y="1298504"/>
                  </a:lnTo>
                  <a:lnTo>
                    <a:pt x="888994" y="1314317"/>
                  </a:lnTo>
                  <a:lnTo>
                    <a:pt x="845487" y="1327118"/>
                  </a:lnTo>
                  <a:lnTo>
                    <a:pt x="801371" y="1336917"/>
                  </a:lnTo>
                  <a:lnTo>
                    <a:pt x="756810" y="1343718"/>
                  </a:lnTo>
                  <a:lnTo>
                    <a:pt x="711964" y="1347529"/>
                  </a:lnTo>
                  <a:lnTo>
                    <a:pt x="666996" y="1348358"/>
                  </a:lnTo>
                  <a:lnTo>
                    <a:pt x="622067" y="1346210"/>
                  </a:lnTo>
                  <a:lnTo>
                    <a:pt x="577339" y="1341094"/>
                  </a:lnTo>
                  <a:lnTo>
                    <a:pt x="532974" y="1333015"/>
                  </a:lnTo>
                  <a:lnTo>
                    <a:pt x="489134" y="1321981"/>
                  </a:lnTo>
                  <a:lnTo>
                    <a:pt x="445981" y="1307998"/>
                  </a:lnTo>
                  <a:lnTo>
                    <a:pt x="403677" y="1291074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8184" y="3969306"/>
              <a:ext cx="2852962" cy="22644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53445" y="4055311"/>
              <a:ext cx="1419860" cy="1390015"/>
            </a:xfrm>
            <a:custGeom>
              <a:avLst/>
              <a:gdLst/>
              <a:ahLst/>
              <a:cxnLst/>
              <a:rect l="l" t="t" r="r" b="b"/>
              <a:pathLst>
                <a:path w="1419859" h="1390014">
                  <a:moveTo>
                    <a:pt x="391107" y="1294744"/>
                  </a:moveTo>
                  <a:lnTo>
                    <a:pt x="349386" y="1274732"/>
                  </a:lnTo>
                  <a:lnTo>
                    <a:pt x="309351" y="1251928"/>
                  </a:lnTo>
                  <a:lnTo>
                    <a:pt x="271134" y="1226460"/>
                  </a:lnTo>
                  <a:lnTo>
                    <a:pt x="234868" y="1198454"/>
                  </a:lnTo>
                  <a:lnTo>
                    <a:pt x="200685" y="1168036"/>
                  </a:lnTo>
                  <a:lnTo>
                    <a:pt x="168717" y="1135332"/>
                  </a:lnTo>
                  <a:lnTo>
                    <a:pt x="139097" y="1100471"/>
                  </a:lnTo>
                  <a:lnTo>
                    <a:pt x="111957" y="1063577"/>
                  </a:lnTo>
                  <a:lnTo>
                    <a:pt x="87429" y="1024778"/>
                  </a:lnTo>
                  <a:lnTo>
                    <a:pt x="65646" y="984201"/>
                  </a:lnTo>
                  <a:lnTo>
                    <a:pt x="46740" y="941971"/>
                  </a:lnTo>
                  <a:lnTo>
                    <a:pt x="30844" y="898216"/>
                  </a:lnTo>
                  <a:lnTo>
                    <a:pt x="18089" y="853062"/>
                  </a:lnTo>
                  <a:lnTo>
                    <a:pt x="8609" y="806636"/>
                  </a:lnTo>
                  <a:lnTo>
                    <a:pt x="2535" y="759064"/>
                  </a:lnTo>
                  <a:lnTo>
                    <a:pt x="0" y="710472"/>
                  </a:lnTo>
                  <a:lnTo>
                    <a:pt x="1098" y="661817"/>
                  </a:lnTo>
                  <a:lnTo>
                    <a:pt x="5752" y="614060"/>
                  </a:lnTo>
                  <a:lnTo>
                    <a:pt x="13834" y="567339"/>
                  </a:lnTo>
                  <a:lnTo>
                    <a:pt x="25219" y="521792"/>
                  </a:lnTo>
                  <a:lnTo>
                    <a:pt x="39779" y="477556"/>
                  </a:lnTo>
                  <a:lnTo>
                    <a:pt x="57388" y="434770"/>
                  </a:lnTo>
                  <a:lnTo>
                    <a:pt x="77919" y="393572"/>
                  </a:lnTo>
                  <a:lnTo>
                    <a:pt x="101245" y="354098"/>
                  </a:lnTo>
                  <a:lnTo>
                    <a:pt x="127240" y="316488"/>
                  </a:lnTo>
                  <a:lnTo>
                    <a:pt x="155777" y="280878"/>
                  </a:lnTo>
                  <a:lnTo>
                    <a:pt x="186730" y="247407"/>
                  </a:lnTo>
                  <a:lnTo>
                    <a:pt x="219971" y="216212"/>
                  </a:lnTo>
                  <a:lnTo>
                    <a:pt x="255375" y="187432"/>
                  </a:lnTo>
                  <a:lnTo>
                    <a:pt x="292813" y="161203"/>
                  </a:lnTo>
                  <a:lnTo>
                    <a:pt x="332160" y="137664"/>
                  </a:lnTo>
                  <a:lnTo>
                    <a:pt x="373290" y="116953"/>
                  </a:lnTo>
                  <a:lnTo>
                    <a:pt x="416074" y="99207"/>
                  </a:lnTo>
                  <a:lnTo>
                    <a:pt x="460388" y="84565"/>
                  </a:lnTo>
                  <a:lnTo>
                    <a:pt x="506103" y="73163"/>
                  </a:lnTo>
                  <a:lnTo>
                    <a:pt x="553093" y="65140"/>
                  </a:lnTo>
                  <a:lnTo>
                    <a:pt x="601233" y="60634"/>
                  </a:lnTo>
                  <a:lnTo>
                    <a:pt x="602866" y="56605"/>
                  </a:lnTo>
                  <a:lnTo>
                    <a:pt x="1405388" y="0"/>
                  </a:lnTo>
                  <a:lnTo>
                    <a:pt x="1419372" y="1389486"/>
                  </a:lnTo>
                  <a:lnTo>
                    <a:pt x="620369" y="1348502"/>
                  </a:lnTo>
                  <a:lnTo>
                    <a:pt x="572203" y="1344346"/>
                  </a:lnTo>
                  <a:lnTo>
                    <a:pt x="525062" y="1336766"/>
                  </a:lnTo>
                  <a:lnTo>
                    <a:pt x="479077" y="1325887"/>
                  </a:lnTo>
                  <a:lnTo>
                    <a:pt x="434382" y="1311838"/>
                  </a:lnTo>
                  <a:lnTo>
                    <a:pt x="391107" y="1294744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94493" y="4053139"/>
              <a:ext cx="1398905" cy="1393825"/>
            </a:xfrm>
            <a:custGeom>
              <a:avLst/>
              <a:gdLst/>
              <a:ahLst/>
              <a:cxnLst/>
              <a:rect l="l" t="t" r="r" b="b"/>
              <a:pathLst>
                <a:path w="1398904" h="1393825">
                  <a:moveTo>
                    <a:pt x="435043" y="1340887"/>
                  </a:moveTo>
                  <a:lnTo>
                    <a:pt x="393884" y="1322303"/>
                  </a:lnTo>
                  <a:lnTo>
                    <a:pt x="354159" y="1301197"/>
                  </a:lnTo>
                  <a:lnTo>
                    <a:pt x="315974" y="1277673"/>
                  </a:lnTo>
                  <a:lnTo>
                    <a:pt x="279435" y="1251831"/>
                  </a:lnTo>
                  <a:lnTo>
                    <a:pt x="244647" y="1223772"/>
                  </a:lnTo>
                  <a:lnTo>
                    <a:pt x="211718" y="1193598"/>
                  </a:lnTo>
                  <a:lnTo>
                    <a:pt x="180752" y="1161411"/>
                  </a:lnTo>
                  <a:lnTo>
                    <a:pt x="151856" y="1127312"/>
                  </a:lnTo>
                  <a:lnTo>
                    <a:pt x="125135" y="1091403"/>
                  </a:lnTo>
                  <a:lnTo>
                    <a:pt x="100695" y="1053784"/>
                  </a:lnTo>
                  <a:lnTo>
                    <a:pt x="78642" y="1014558"/>
                  </a:lnTo>
                  <a:lnTo>
                    <a:pt x="59082" y="973826"/>
                  </a:lnTo>
                  <a:lnTo>
                    <a:pt x="42121" y="931689"/>
                  </a:lnTo>
                  <a:lnTo>
                    <a:pt x="27864" y="888249"/>
                  </a:lnTo>
                  <a:lnTo>
                    <a:pt x="16418" y="843608"/>
                  </a:lnTo>
                  <a:lnTo>
                    <a:pt x="7888" y="797866"/>
                  </a:lnTo>
                  <a:lnTo>
                    <a:pt x="2380" y="751126"/>
                  </a:lnTo>
                  <a:lnTo>
                    <a:pt x="0" y="703488"/>
                  </a:lnTo>
                  <a:lnTo>
                    <a:pt x="845" y="655794"/>
                  </a:lnTo>
                  <a:lnTo>
                    <a:pt x="4875" y="608889"/>
                  </a:lnTo>
                  <a:lnTo>
                    <a:pt x="11987" y="562885"/>
                  </a:lnTo>
                  <a:lnTo>
                    <a:pt x="22077" y="517891"/>
                  </a:lnTo>
                  <a:lnTo>
                    <a:pt x="35043" y="474017"/>
                  </a:lnTo>
                  <a:lnTo>
                    <a:pt x="50781" y="431375"/>
                  </a:lnTo>
                  <a:lnTo>
                    <a:pt x="69189" y="390074"/>
                  </a:lnTo>
                  <a:lnTo>
                    <a:pt x="90163" y="350224"/>
                  </a:lnTo>
                  <a:lnTo>
                    <a:pt x="113601" y="311935"/>
                  </a:lnTo>
                  <a:lnTo>
                    <a:pt x="139399" y="275319"/>
                  </a:lnTo>
                  <a:lnTo>
                    <a:pt x="167454" y="240485"/>
                  </a:lnTo>
                  <a:lnTo>
                    <a:pt x="197665" y="207544"/>
                  </a:lnTo>
                  <a:lnTo>
                    <a:pt x="229926" y="176605"/>
                  </a:lnTo>
                  <a:lnTo>
                    <a:pt x="264136" y="147779"/>
                  </a:lnTo>
                  <a:lnTo>
                    <a:pt x="300192" y="121177"/>
                  </a:lnTo>
                  <a:lnTo>
                    <a:pt x="337990" y="96908"/>
                  </a:lnTo>
                  <a:lnTo>
                    <a:pt x="377428" y="75083"/>
                  </a:lnTo>
                  <a:lnTo>
                    <a:pt x="418402" y="55813"/>
                  </a:lnTo>
                  <a:lnTo>
                    <a:pt x="460810" y="39206"/>
                  </a:lnTo>
                  <a:lnTo>
                    <a:pt x="504548" y="25375"/>
                  </a:lnTo>
                  <a:lnTo>
                    <a:pt x="549514" y="14428"/>
                  </a:lnTo>
                  <a:lnTo>
                    <a:pt x="595604" y="6476"/>
                  </a:lnTo>
                  <a:lnTo>
                    <a:pt x="642716" y="1630"/>
                  </a:lnTo>
                  <a:lnTo>
                    <a:pt x="690746" y="0"/>
                  </a:lnTo>
                  <a:lnTo>
                    <a:pt x="738468" y="886"/>
                  </a:lnTo>
                  <a:lnTo>
                    <a:pt x="785374" y="4938"/>
                  </a:lnTo>
                  <a:lnTo>
                    <a:pt x="831361" y="12054"/>
                  </a:lnTo>
                  <a:lnTo>
                    <a:pt x="876322" y="22130"/>
                  </a:lnTo>
                  <a:lnTo>
                    <a:pt x="920154" y="35062"/>
                  </a:lnTo>
                  <a:lnTo>
                    <a:pt x="962749" y="50749"/>
                  </a:lnTo>
                  <a:lnTo>
                    <a:pt x="1004005" y="69087"/>
                  </a:lnTo>
                  <a:lnTo>
                    <a:pt x="1043815" y="89973"/>
                  </a:lnTo>
                  <a:lnTo>
                    <a:pt x="1082074" y="113303"/>
                  </a:lnTo>
                  <a:lnTo>
                    <a:pt x="1118678" y="138976"/>
                  </a:lnTo>
                  <a:lnTo>
                    <a:pt x="1153521" y="166888"/>
                  </a:lnTo>
                  <a:lnTo>
                    <a:pt x="1186498" y="196935"/>
                  </a:lnTo>
                  <a:lnTo>
                    <a:pt x="1217504" y="229015"/>
                  </a:lnTo>
                  <a:lnTo>
                    <a:pt x="1246435" y="263025"/>
                  </a:lnTo>
                  <a:lnTo>
                    <a:pt x="1273184" y="298862"/>
                  </a:lnTo>
                  <a:lnTo>
                    <a:pt x="1297647" y="336422"/>
                  </a:lnTo>
                  <a:lnTo>
                    <a:pt x="1319718" y="375604"/>
                  </a:lnTo>
                  <a:lnTo>
                    <a:pt x="1339293" y="416303"/>
                  </a:lnTo>
                  <a:lnTo>
                    <a:pt x="1356267" y="458416"/>
                  </a:lnTo>
                  <a:lnTo>
                    <a:pt x="1370534" y="501841"/>
                  </a:lnTo>
                  <a:lnTo>
                    <a:pt x="1381990" y="546475"/>
                  </a:lnTo>
                  <a:lnTo>
                    <a:pt x="1390529" y="592214"/>
                  </a:lnTo>
                  <a:lnTo>
                    <a:pt x="1396046" y="638956"/>
                  </a:lnTo>
                  <a:lnTo>
                    <a:pt x="1398436" y="686598"/>
                  </a:lnTo>
                  <a:lnTo>
                    <a:pt x="1397429" y="734718"/>
                  </a:lnTo>
                  <a:lnTo>
                    <a:pt x="1393266" y="781974"/>
                  </a:lnTo>
                  <a:lnTo>
                    <a:pt x="1386047" y="828262"/>
                  </a:lnTo>
                  <a:lnTo>
                    <a:pt x="1375872" y="873480"/>
                  </a:lnTo>
                  <a:lnTo>
                    <a:pt x="1362842" y="917524"/>
                  </a:lnTo>
                  <a:lnTo>
                    <a:pt x="1347056" y="960290"/>
                  </a:lnTo>
                  <a:lnTo>
                    <a:pt x="1328616" y="1001675"/>
                  </a:lnTo>
                  <a:lnTo>
                    <a:pt x="1307622" y="1041576"/>
                  </a:lnTo>
                  <a:lnTo>
                    <a:pt x="1284174" y="1079890"/>
                  </a:lnTo>
                  <a:lnTo>
                    <a:pt x="1258372" y="1116512"/>
                  </a:lnTo>
                  <a:lnTo>
                    <a:pt x="1230316" y="1151340"/>
                  </a:lnTo>
                  <a:lnTo>
                    <a:pt x="1200108" y="1184270"/>
                  </a:lnTo>
                  <a:lnTo>
                    <a:pt x="1167847" y="1215198"/>
                  </a:lnTo>
                  <a:lnTo>
                    <a:pt x="1133633" y="1244023"/>
                  </a:lnTo>
                  <a:lnTo>
                    <a:pt x="1097568" y="1270639"/>
                  </a:lnTo>
                  <a:lnTo>
                    <a:pt x="1059751" y="1294944"/>
                  </a:lnTo>
                  <a:lnTo>
                    <a:pt x="1020283" y="1316835"/>
                  </a:lnTo>
                  <a:lnTo>
                    <a:pt x="979263" y="1336207"/>
                  </a:lnTo>
                  <a:lnTo>
                    <a:pt x="936793" y="1352958"/>
                  </a:lnTo>
                  <a:lnTo>
                    <a:pt x="892973" y="1366984"/>
                  </a:lnTo>
                  <a:lnTo>
                    <a:pt x="847903" y="1378182"/>
                  </a:lnTo>
                  <a:lnTo>
                    <a:pt x="801683" y="1386448"/>
                  </a:lnTo>
                  <a:lnTo>
                    <a:pt x="754413" y="1391680"/>
                  </a:lnTo>
                  <a:lnTo>
                    <a:pt x="706195" y="1393773"/>
                  </a:lnTo>
                  <a:lnTo>
                    <a:pt x="658652" y="1392444"/>
                  </a:lnTo>
                  <a:lnTo>
                    <a:pt x="611909" y="1387986"/>
                  </a:lnTo>
                  <a:lnTo>
                    <a:pt x="566070" y="1380500"/>
                  </a:lnTo>
                  <a:lnTo>
                    <a:pt x="521242" y="1370087"/>
                  </a:lnTo>
                  <a:lnTo>
                    <a:pt x="477532" y="1356849"/>
                  </a:lnTo>
                  <a:lnTo>
                    <a:pt x="435043" y="1340887"/>
                  </a:lnTo>
                  <a:close/>
                </a:path>
              </a:pathLst>
            </a:custGeom>
            <a:solidFill>
              <a:srgbClr val="FF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62972" y="6172836"/>
            <a:ext cx="4857115" cy="3761740"/>
            <a:chOff x="6462972" y="6172836"/>
            <a:chExt cx="4857115" cy="376174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5307" y="6392918"/>
              <a:ext cx="2380250" cy="20149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395027" y="6172836"/>
              <a:ext cx="1617980" cy="1598930"/>
            </a:xfrm>
            <a:custGeom>
              <a:avLst/>
              <a:gdLst/>
              <a:ahLst/>
              <a:cxnLst/>
              <a:rect l="l" t="t" r="r" b="b"/>
              <a:pathLst>
                <a:path w="1617979" h="1598929">
                  <a:moveTo>
                    <a:pt x="839377" y="1598869"/>
                  </a:moveTo>
                  <a:lnTo>
                    <a:pt x="237100" y="1112319"/>
                  </a:lnTo>
                  <a:lnTo>
                    <a:pt x="201550" y="1082009"/>
                  </a:lnTo>
                  <a:lnTo>
                    <a:pt x="168759" y="1049574"/>
                  </a:lnTo>
                  <a:lnTo>
                    <a:pt x="138762" y="1015188"/>
                  </a:lnTo>
                  <a:lnTo>
                    <a:pt x="111593" y="979025"/>
                  </a:lnTo>
                  <a:lnTo>
                    <a:pt x="87287" y="941260"/>
                  </a:lnTo>
                  <a:lnTo>
                    <a:pt x="65877" y="902067"/>
                  </a:lnTo>
                  <a:lnTo>
                    <a:pt x="47398" y="861619"/>
                  </a:lnTo>
                  <a:lnTo>
                    <a:pt x="31885" y="820092"/>
                  </a:lnTo>
                  <a:lnTo>
                    <a:pt x="19372" y="777658"/>
                  </a:lnTo>
                  <a:lnTo>
                    <a:pt x="9892" y="734493"/>
                  </a:lnTo>
                  <a:lnTo>
                    <a:pt x="3481" y="690770"/>
                  </a:lnTo>
                  <a:lnTo>
                    <a:pt x="172" y="646663"/>
                  </a:lnTo>
                  <a:lnTo>
                    <a:pt x="0" y="602347"/>
                  </a:lnTo>
                  <a:lnTo>
                    <a:pt x="2998" y="557996"/>
                  </a:lnTo>
                  <a:lnTo>
                    <a:pt x="9203" y="513784"/>
                  </a:lnTo>
                  <a:lnTo>
                    <a:pt x="18647" y="469884"/>
                  </a:lnTo>
                  <a:lnTo>
                    <a:pt x="31365" y="426472"/>
                  </a:lnTo>
                  <a:lnTo>
                    <a:pt x="47391" y="383721"/>
                  </a:lnTo>
                  <a:lnTo>
                    <a:pt x="66760" y="341805"/>
                  </a:lnTo>
                  <a:lnTo>
                    <a:pt x="89505" y="300899"/>
                  </a:lnTo>
                  <a:lnTo>
                    <a:pt x="115662" y="261177"/>
                  </a:lnTo>
                  <a:lnTo>
                    <a:pt x="145611" y="222152"/>
                  </a:lnTo>
                  <a:lnTo>
                    <a:pt x="178064" y="186153"/>
                  </a:lnTo>
                  <a:lnTo>
                    <a:pt x="212816" y="153216"/>
                  </a:lnTo>
                  <a:lnTo>
                    <a:pt x="249659" y="123375"/>
                  </a:lnTo>
                  <a:lnTo>
                    <a:pt x="288390" y="96667"/>
                  </a:lnTo>
                  <a:lnTo>
                    <a:pt x="328800" y="73126"/>
                  </a:lnTo>
                  <a:lnTo>
                    <a:pt x="370686" y="52788"/>
                  </a:lnTo>
                  <a:lnTo>
                    <a:pt x="413840" y="35688"/>
                  </a:lnTo>
                  <a:lnTo>
                    <a:pt x="458058" y="21862"/>
                  </a:lnTo>
                  <a:lnTo>
                    <a:pt x="503133" y="11345"/>
                  </a:lnTo>
                  <a:lnTo>
                    <a:pt x="548859" y="4172"/>
                  </a:lnTo>
                  <a:lnTo>
                    <a:pt x="595030" y="378"/>
                  </a:lnTo>
                  <a:lnTo>
                    <a:pt x="641442" y="0"/>
                  </a:lnTo>
                  <a:lnTo>
                    <a:pt x="687887" y="3071"/>
                  </a:lnTo>
                  <a:lnTo>
                    <a:pt x="734161" y="9628"/>
                  </a:lnTo>
                  <a:lnTo>
                    <a:pt x="780056" y="19706"/>
                  </a:lnTo>
                  <a:lnTo>
                    <a:pt x="825368" y="33341"/>
                  </a:lnTo>
                  <a:lnTo>
                    <a:pt x="869890" y="50567"/>
                  </a:lnTo>
                  <a:lnTo>
                    <a:pt x="913417" y="71420"/>
                  </a:lnTo>
                  <a:lnTo>
                    <a:pt x="955743" y="95935"/>
                  </a:lnTo>
                  <a:lnTo>
                    <a:pt x="967818" y="98727"/>
                  </a:lnTo>
                  <a:lnTo>
                    <a:pt x="1617911" y="501270"/>
                  </a:lnTo>
                  <a:lnTo>
                    <a:pt x="839377" y="1598869"/>
                  </a:lnTo>
                  <a:close/>
                </a:path>
                <a:path w="1617979" h="1598929">
                  <a:moveTo>
                    <a:pt x="967818" y="98727"/>
                  </a:moveTo>
                  <a:lnTo>
                    <a:pt x="955743" y="95935"/>
                  </a:lnTo>
                  <a:lnTo>
                    <a:pt x="956691" y="91837"/>
                  </a:lnTo>
                  <a:lnTo>
                    <a:pt x="967818" y="98727"/>
                  </a:lnTo>
                  <a:close/>
                </a:path>
              </a:pathLst>
            </a:custGeom>
            <a:solidFill>
              <a:srgbClr val="3B6A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72522" y="6564484"/>
              <a:ext cx="1348105" cy="1348740"/>
            </a:xfrm>
            <a:custGeom>
              <a:avLst/>
              <a:gdLst/>
              <a:ahLst/>
              <a:cxnLst/>
              <a:rect l="l" t="t" r="r" b="b"/>
              <a:pathLst>
                <a:path w="1348104" h="1348740">
                  <a:moveTo>
                    <a:pt x="539475" y="1335176"/>
                  </a:moveTo>
                  <a:lnTo>
                    <a:pt x="494816" y="1324588"/>
                  </a:lnTo>
                  <a:lnTo>
                    <a:pt x="450672" y="1310886"/>
                  </a:lnTo>
                  <a:lnTo>
                    <a:pt x="407201" y="1294041"/>
                  </a:lnTo>
                  <a:lnTo>
                    <a:pt x="364563" y="1274025"/>
                  </a:lnTo>
                  <a:lnTo>
                    <a:pt x="322916" y="1250810"/>
                  </a:lnTo>
                  <a:lnTo>
                    <a:pt x="282418" y="1224369"/>
                  </a:lnTo>
                  <a:lnTo>
                    <a:pt x="244337" y="1195357"/>
                  </a:lnTo>
                  <a:lnTo>
                    <a:pt x="208990" y="1164083"/>
                  </a:lnTo>
                  <a:lnTo>
                    <a:pt x="176299" y="1130776"/>
                  </a:lnTo>
                  <a:lnTo>
                    <a:pt x="146292" y="1095597"/>
                  </a:lnTo>
                  <a:lnTo>
                    <a:pt x="118997" y="1058709"/>
                  </a:lnTo>
                  <a:lnTo>
                    <a:pt x="94441" y="1020272"/>
                  </a:lnTo>
                  <a:lnTo>
                    <a:pt x="72653" y="980448"/>
                  </a:lnTo>
                  <a:lnTo>
                    <a:pt x="53662" y="939399"/>
                  </a:lnTo>
                  <a:lnTo>
                    <a:pt x="37494" y="897287"/>
                  </a:lnTo>
                  <a:lnTo>
                    <a:pt x="24179" y="854272"/>
                  </a:lnTo>
                  <a:lnTo>
                    <a:pt x="13743" y="810518"/>
                  </a:lnTo>
                  <a:lnTo>
                    <a:pt x="6216" y="766185"/>
                  </a:lnTo>
                  <a:lnTo>
                    <a:pt x="1626" y="721435"/>
                  </a:lnTo>
                  <a:lnTo>
                    <a:pt x="0" y="676429"/>
                  </a:lnTo>
                  <a:lnTo>
                    <a:pt x="1366" y="631330"/>
                  </a:lnTo>
                  <a:lnTo>
                    <a:pt x="5752" y="586298"/>
                  </a:lnTo>
                  <a:lnTo>
                    <a:pt x="13188" y="541496"/>
                  </a:lnTo>
                  <a:lnTo>
                    <a:pt x="23699" y="497086"/>
                  </a:lnTo>
                  <a:lnTo>
                    <a:pt x="37316" y="453227"/>
                  </a:lnTo>
                  <a:lnTo>
                    <a:pt x="54065" y="410084"/>
                  </a:lnTo>
                  <a:lnTo>
                    <a:pt x="73976" y="367816"/>
                  </a:lnTo>
                  <a:lnTo>
                    <a:pt x="97075" y="326586"/>
                  </a:lnTo>
                  <a:lnTo>
                    <a:pt x="123391" y="286555"/>
                  </a:lnTo>
                  <a:lnTo>
                    <a:pt x="152634" y="248029"/>
                  </a:lnTo>
                  <a:lnTo>
                    <a:pt x="184050" y="212175"/>
                  </a:lnTo>
                  <a:lnTo>
                    <a:pt x="217478" y="179020"/>
                  </a:lnTo>
                  <a:lnTo>
                    <a:pt x="252757" y="148590"/>
                  </a:lnTo>
                  <a:lnTo>
                    <a:pt x="289727" y="120912"/>
                  </a:lnTo>
                  <a:lnTo>
                    <a:pt x="328228" y="96012"/>
                  </a:lnTo>
                  <a:lnTo>
                    <a:pt x="368099" y="73917"/>
                  </a:lnTo>
                  <a:lnTo>
                    <a:pt x="409179" y="54653"/>
                  </a:lnTo>
                  <a:lnTo>
                    <a:pt x="451309" y="38246"/>
                  </a:lnTo>
                  <a:lnTo>
                    <a:pt x="494328" y="24723"/>
                  </a:lnTo>
                  <a:lnTo>
                    <a:pt x="538075" y="14110"/>
                  </a:lnTo>
                  <a:lnTo>
                    <a:pt x="582390" y="6435"/>
                  </a:lnTo>
                  <a:lnTo>
                    <a:pt x="627112" y="1722"/>
                  </a:lnTo>
                  <a:lnTo>
                    <a:pt x="672082" y="0"/>
                  </a:lnTo>
                  <a:lnTo>
                    <a:pt x="717138" y="1293"/>
                  </a:lnTo>
                  <a:lnTo>
                    <a:pt x="762121" y="5629"/>
                  </a:lnTo>
                  <a:lnTo>
                    <a:pt x="806870" y="13034"/>
                  </a:lnTo>
                  <a:lnTo>
                    <a:pt x="851223" y="23535"/>
                  </a:lnTo>
                  <a:lnTo>
                    <a:pt x="895022" y="37157"/>
                  </a:lnTo>
                  <a:lnTo>
                    <a:pt x="938105" y="53928"/>
                  </a:lnTo>
                  <a:lnTo>
                    <a:pt x="980313" y="73874"/>
                  </a:lnTo>
                  <a:lnTo>
                    <a:pt x="1021484" y="97021"/>
                  </a:lnTo>
                  <a:lnTo>
                    <a:pt x="1061458" y="123396"/>
                  </a:lnTo>
                  <a:lnTo>
                    <a:pt x="1099954" y="152596"/>
                  </a:lnTo>
                  <a:lnTo>
                    <a:pt x="1135777" y="183983"/>
                  </a:lnTo>
                  <a:lnTo>
                    <a:pt x="1168900" y="217396"/>
                  </a:lnTo>
                  <a:lnTo>
                    <a:pt x="1199297" y="252676"/>
                  </a:lnTo>
                  <a:lnTo>
                    <a:pt x="1226941" y="289665"/>
                  </a:lnTo>
                  <a:lnTo>
                    <a:pt x="1251806" y="328202"/>
                  </a:lnTo>
                  <a:lnTo>
                    <a:pt x="1273865" y="368129"/>
                  </a:lnTo>
                  <a:lnTo>
                    <a:pt x="1293093" y="409286"/>
                  </a:lnTo>
                  <a:lnTo>
                    <a:pt x="1309462" y="451514"/>
                  </a:lnTo>
                  <a:lnTo>
                    <a:pt x="1322947" y="494653"/>
                  </a:lnTo>
                  <a:lnTo>
                    <a:pt x="1333520" y="538545"/>
                  </a:lnTo>
                  <a:lnTo>
                    <a:pt x="1341156" y="583029"/>
                  </a:lnTo>
                  <a:lnTo>
                    <a:pt x="1345828" y="627947"/>
                  </a:lnTo>
                  <a:lnTo>
                    <a:pt x="1347509" y="673138"/>
                  </a:lnTo>
                  <a:lnTo>
                    <a:pt x="1346174" y="718445"/>
                  </a:lnTo>
                  <a:lnTo>
                    <a:pt x="1341795" y="763707"/>
                  </a:lnTo>
                  <a:lnTo>
                    <a:pt x="1334347" y="808765"/>
                  </a:lnTo>
                  <a:lnTo>
                    <a:pt x="1323802" y="853459"/>
                  </a:lnTo>
                  <a:lnTo>
                    <a:pt x="1310135" y="897631"/>
                  </a:lnTo>
                  <a:lnTo>
                    <a:pt x="1293319" y="941121"/>
                  </a:lnTo>
                  <a:lnTo>
                    <a:pt x="1273327" y="983770"/>
                  </a:lnTo>
                  <a:lnTo>
                    <a:pt x="1250134" y="1025418"/>
                  </a:lnTo>
                  <a:lnTo>
                    <a:pt x="1223713" y="1065907"/>
                  </a:lnTo>
                  <a:lnTo>
                    <a:pt x="1194578" y="1103962"/>
                  </a:lnTo>
                  <a:lnTo>
                    <a:pt x="1163260" y="1139381"/>
                  </a:lnTo>
                  <a:lnTo>
                    <a:pt x="1129918" y="1172136"/>
                  </a:lnTo>
                  <a:lnTo>
                    <a:pt x="1094711" y="1202198"/>
                  </a:lnTo>
                  <a:lnTo>
                    <a:pt x="1057797" y="1229539"/>
                  </a:lnTo>
                  <a:lnTo>
                    <a:pt x="1019335" y="1254131"/>
                  </a:lnTo>
                  <a:lnTo>
                    <a:pt x="979484" y="1275946"/>
                  </a:lnTo>
                  <a:lnTo>
                    <a:pt x="938402" y="1294956"/>
                  </a:lnTo>
                  <a:lnTo>
                    <a:pt x="896249" y="1311133"/>
                  </a:lnTo>
                  <a:lnTo>
                    <a:pt x="853182" y="1324449"/>
                  </a:lnTo>
                  <a:lnTo>
                    <a:pt x="809361" y="1334875"/>
                  </a:lnTo>
                  <a:lnTo>
                    <a:pt x="764944" y="1342383"/>
                  </a:lnTo>
                  <a:lnTo>
                    <a:pt x="720090" y="1346945"/>
                  </a:lnTo>
                  <a:lnTo>
                    <a:pt x="674957" y="1348534"/>
                  </a:lnTo>
                  <a:lnTo>
                    <a:pt x="629705" y="1347121"/>
                  </a:lnTo>
                  <a:lnTo>
                    <a:pt x="584491" y="1342678"/>
                  </a:lnTo>
                  <a:lnTo>
                    <a:pt x="539475" y="1335176"/>
                  </a:lnTo>
                  <a:close/>
                </a:path>
              </a:pathLst>
            </a:custGeom>
            <a:solidFill>
              <a:srgbClr val="4E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2972" y="7614092"/>
              <a:ext cx="2850422" cy="23203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58490" y="7618260"/>
              <a:ext cx="1508125" cy="1540510"/>
            </a:xfrm>
            <a:custGeom>
              <a:avLst/>
              <a:gdLst/>
              <a:ahLst/>
              <a:cxnLst/>
              <a:rect l="l" t="t" r="r" b="b"/>
              <a:pathLst>
                <a:path w="1508125" h="1540509">
                  <a:moveTo>
                    <a:pt x="241000" y="1540036"/>
                  </a:moveTo>
                  <a:lnTo>
                    <a:pt x="27683" y="802038"/>
                  </a:lnTo>
                  <a:lnTo>
                    <a:pt x="15057" y="754715"/>
                  </a:lnTo>
                  <a:lnTo>
                    <a:pt x="6294" y="707235"/>
                  </a:lnTo>
                  <a:lnTo>
                    <a:pt x="1304" y="659785"/>
                  </a:lnTo>
                  <a:lnTo>
                    <a:pt x="0" y="612550"/>
                  </a:lnTo>
                  <a:lnTo>
                    <a:pt x="2292" y="565713"/>
                  </a:lnTo>
                  <a:lnTo>
                    <a:pt x="8093" y="519461"/>
                  </a:lnTo>
                  <a:lnTo>
                    <a:pt x="17315" y="473978"/>
                  </a:lnTo>
                  <a:lnTo>
                    <a:pt x="29870" y="429450"/>
                  </a:lnTo>
                  <a:lnTo>
                    <a:pt x="45669" y="386062"/>
                  </a:lnTo>
                  <a:lnTo>
                    <a:pt x="64623" y="343998"/>
                  </a:lnTo>
                  <a:lnTo>
                    <a:pt x="86645" y="303444"/>
                  </a:lnTo>
                  <a:lnTo>
                    <a:pt x="111647" y="264585"/>
                  </a:lnTo>
                  <a:lnTo>
                    <a:pt x="139540" y="227605"/>
                  </a:lnTo>
                  <a:lnTo>
                    <a:pt x="170236" y="192691"/>
                  </a:lnTo>
                  <a:lnTo>
                    <a:pt x="203647" y="160026"/>
                  </a:lnTo>
                  <a:lnTo>
                    <a:pt x="239684" y="129797"/>
                  </a:lnTo>
                  <a:lnTo>
                    <a:pt x="278260" y="102188"/>
                  </a:lnTo>
                  <a:lnTo>
                    <a:pt x="319286" y="77384"/>
                  </a:lnTo>
                  <a:lnTo>
                    <a:pt x="362674" y="55571"/>
                  </a:lnTo>
                  <a:lnTo>
                    <a:pt x="408335" y="36933"/>
                  </a:lnTo>
                  <a:lnTo>
                    <a:pt x="455865" y="22006"/>
                  </a:lnTo>
                  <a:lnTo>
                    <a:pt x="503625" y="10931"/>
                  </a:lnTo>
                  <a:lnTo>
                    <a:pt x="551437" y="3625"/>
                  </a:lnTo>
                  <a:lnTo>
                    <a:pt x="599118" y="8"/>
                  </a:lnTo>
                  <a:lnTo>
                    <a:pt x="646489" y="0"/>
                  </a:lnTo>
                  <a:lnTo>
                    <a:pt x="693370" y="3518"/>
                  </a:lnTo>
                  <a:lnTo>
                    <a:pt x="739579" y="10483"/>
                  </a:lnTo>
                  <a:lnTo>
                    <a:pt x="784937" y="20814"/>
                  </a:lnTo>
                  <a:lnTo>
                    <a:pt x="829263" y="34429"/>
                  </a:lnTo>
                  <a:lnTo>
                    <a:pt x="872376" y="51248"/>
                  </a:lnTo>
                  <a:lnTo>
                    <a:pt x="914097" y="71190"/>
                  </a:lnTo>
                  <a:lnTo>
                    <a:pt x="954245" y="94174"/>
                  </a:lnTo>
                  <a:lnTo>
                    <a:pt x="992639" y="120119"/>
                  </a:lnTo>
                  <a:lnTo>
                    <a:pt x="1029099" y="148944"/>
                  </a:lnTo>
                  <a:lnTo>
                    <a:pt x="1063445" y="180569"/>
                  </a:lnTo>
                  <a:lnTo>
                    <a:pt x="1095496" y="214912"/>
                  </a:lnTo>
                  <a:lnTo>
                    <a:pt x="1125072" y="251892"/>
                  </a:lnTo>
                  <a:lnTo>
                    <a:pt x="1151992" y="291429"/>
                  </a:lnTo>
                  <a:lnTo>
                    <a:pt x="1176076" y="333442"/>
                  </a:lnTo>
                  <a:lnTo>
                    <a:pt x="1197144" y="377850"/>
                  </a:lnTo>
                  <a:lnTo>
                    <a:pt x="1507777" y="1088698"/>
                  </a:lnTo>
                  <a:lnTo>
                    <a:pt x="241000" y="1540036"/>
                  </a:lnTo>
                  <a:close/>
                </a:path>
              </a:pathLst>
            </a:custGeom>
            <a:solidFill>
              <a:srgbClr val="0D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68566" y="8285378"/>
              <a:ext cx="1348740" cy="1346835"/>
            </a:xfrm>
            <a:custGeom>
              <a:avLst/>
              <a:gdLst/>
              <a:ahLst/>
              <a:cxnLst/>
              <a:rect l="l" t="t" r="r" b="b"/>
              <a:pathLst>
                <a:path w="1348740" h="1346834">
                  <a:moveTo>
                    <a:pt x="627238" y="1345247"/>
                  </a:moveTo>
                  <a:lnTo>
                    <a:pt x="581954" y="1340610"/>
                  </a:lnTo>
                  <a:lnTo>
                    <a:pt x="537262" y="1332954"/>
                  </a:lnTo>
                  <a:lnTo>
                    <a:pt x="493313" y="1322345"/>
                  </a:lnTo>
                  <a:lnTo>
                    <a:pt x="450259" y="1308850"/>
                  </a:lnTo>
                  <a:lnTo>
                    <a:pt x="408252" y="1292537"/>
                  </a:lnTo>
                  <a:lnTo>
                    <a:pt x="367443" y="1273472"/>
                  </a:lnTo>
                  <a:lnTo>
                    <a:pt x="327984" y="1251722"/>
                  </a:lnTo>
                  <a:lnTo>
                    <a:pt x="290025" y="1227354"/>
                  </a:lnTo>
                  <a:lnTo>
                    <a:pt x="253720" y="1200436"/>
                  </a:lnTo>
                  <a:lnTo>
                    <a:pt x="219220" y="1171034"/>
                  </a:lnTo>
                  <a:lnTo>
                    <a:pt x="186675" y="1139215"/>
                  </a:lnTo>
                  <a:lnTo>
                    <a:pt x="156238" y="1105046"/>
                  </a:lnTo>
                  <a:lnTo>
                    <a:pt x="128060" y="1068594"/>
                  </a:lnTo>
                  <a:lnTo>
                    <a:pt x="102293" y="1029926"/>
                  </a:lnTo>
                  <a:lnTo>
                    <a:pt x="79088" y="989110"/>
                  </a:lnTo>
                  <a:lnTo>
                    <a:pt x="58597" y="946211"/>
                  </a:lnTo>
                  <a:lnTo>
                    <a:pt x="41060" y="901302"/>
                  </a:lnTo>
                  <a:lnTo>
                    <a:pt x="26139" y="855696"/>
                  </a:lnTo>
                  <a:lnTo>
                    <a:pt x="14640" y="809820"/>
                  </a:lnTo>
                  <a:lnTo>
                    <a:pt x="6497" y="763818"/>
                  </a:lnTo>
                  <a:lnTo>
                    <a:pt x="1639" y="717836"/>
                  </a:lnTo>
                  <a:lnTo>
                    <a:pt x="0" y="672020"/>
                  </a:lnTo>
                  <a:lnTo>
                    <a:pt x="1508" y="626513"/>
                  </a:lnTo>
                  <a:lnTo>
                    <a:pt x="6097" y="581461"/>
                  </a:lnTo>
                  <a:lnTo>
                    <a:pt x="13698" y="537008"/>
                  </a:lnTo>
                  <a:lnTo>
                    <a:pt x="24241" y="493301"/>
                  </a:lnTo>
                  <a:lnTo>
                    <a:pt x="37659" y="450483"/>
                  </a:lnTo>
                  <a:lnTo>
                    <a:pt x="53882" y="408701"/>
                  </a:lnTo>
                  <a:lnTo>
                    <a:pt x="72842" y="368098"/>
                  </a:lnTo>
                  <a:lnTo>
                    <a:pt x="94470" y="328820"/>
                  </a:lnTo>
                  <a:lnTo>
                    <a:pt x="118697" y="291012"/>
                  </a:lnTo>
                  <a:lnTo>
                    <a:pt x="145455" y="254818"/>
                  </a:lnTo>
                  <a:lnTo>
                    <a:pt x="174676" y="220385"/>
                  </a:lnTo>
                  <a:lnTo>
                    <a:pt x="206290" y="187857"/>
                  </a:lnTo>
                  <a:lnTo>
                    <a:pt x="240229" y="157378"/>
                  </a:lnTo>
                  <a:lnTo>
                    <a:pt x="276424" y="129094"/>
                  </a:lnTo>
                  <a:lnTo>
                    <a:pt x="314806" y="103150"/>
                  </a:lnTo>
                  <a:lnTo>
                    <a:pt x="355308" y="79691"/>
                  </a:lnTo>
                  <a:lnTo>
                    <a:pt x="397859" y="58862"/>
                  </a:lnTo>
                  <a:lnTo>
                    <a:pt x="442392" y="40807"/>
                  </a:lnTo>
                  <a:lnTo>
                    <a:pt x="488548" y="25944"/>
                  </a:lnTo>
                  <a:lnTo>
                    <a:pt x="534939" y="14498"/>
                  </a:lnTo>
                  <a:lnTo>
                    <a:pt x="581420" y="6403"/>
                  </a:lnTo>
                  <a:lnTo>
                    <a:pt x="627847" y="1593"/>
                  </a:lnTo>
                  <a:lnTo>
                    <a:pt x="674077" y="0"/>
                  </a:lnTo>
                  <a:lnTo>
                    <a:pt x="719966" y="1557"/>
                  </a:lnTo>
                  <a:lnTo>
                    <a:pt x="765368" y="6200"/>
                  </a:lnTo>
                  <a:lnTo>
                    <a:pt x="810140" y="13860"/>
                  </a:lnTo>
                  <a:lnTo>
                    <a:pt x="854137" y="24471"/>
                  </a:lnTo>
                  <a:lnTo>
                    <a:pt x="897216" y="37967"/>
                  </a:lnTo>
                  <a:lnTo>
                    <a:pt x="939233" y="54281"/>
                  </a:lnTo>
                  <a:lnTo>
                    <a:pt x="980042" y="73346"/>
                  </a:lnTo>
                  <a:lnTo>
                    <a:pt x="1019500" y="95096"/>
                  </a:lnTo>
                  <a:lnTo>
                    <a:pt x="1057463" y="119464"/>
                  </a:lnTo>
                  <a:lnTo>
                    <a:pt x="1093787" y="146383"/>
                  </a:lnTo>
                  <a:lnTo>
                    <a:pt x="1128327" y="175788"/>
                  </a:lnTo>
                  <a:lnTo>
                    <a:pt x="1160939" y="207610"/>
                  </a:lnTo>
                  <a:lnTo>
                    <a:pt x="1191479" y="241784"/>
                  </a:lnTo>
                  <a:lnTo>
                    <a:pt x="1219803" y="278243"/>
                  </a:lnTo>
                  <a:lnTo>
                    <a:pt x="1245767" y="316921"/>
                  </a:lnTo>
                  <a:lnTo>
                    <a:pt x="1269226" y="357750"/>
                  </a:lnTo>
                  <a:lnTo>
                    <a:pt x="1290037" y="400664"/>
                  </a:lnTo>
                  <a:lnTo>
                    <a:pt x="1308055" y="445597"/>
                  </a:lnTo>
                  <a:lnTo>
                    <a:pt x="1322953" y="491202"/>
                  </a:lnTo>
                  <a:lnTo>
                    <a:pt x="1334383" y="537075"/>
                  </a:lnTo>
                  <a:lnTo>
                    <a:pt x="1342419" y="583071"/>
                  </a:lnTo>
                  <a:lnTo>
                    <a:pt x="1347134" y="629046"/>
                  </a:lnTo>
                  <a:lnTo>
                    <a:pt x="1348600" y="674854"/>
                  </a:lnTo>
                  <a:lnTo>
                    <a:pt x="1346891" y="720351"/>
                  </a:lnTo>
                  <a:lnTo>
                    <a:pt x="1342081" y="765392"/>
                  </a:lnTo>
                  <a:lnTo>
                    <a:pt x="1334241" y="809832"/>
                  </a:lnTo>
                  <a:lnTo>
                    <a:pt x="1323445" y="853527"/>
                  </a:lnTo>
                  <a:lnTo>
                    <a:pt x="1309766" y="896332"/>
                  </a:lnTo>
                  <a:lnTo>
                    <a:pt x="1293278" y="938101"/>
                  </a:lnTo>
                  <a:lnTo>
                    <a:pt x="1274054" y="978691"/>
                  </a:lnTo>
                  <a:lnTo>
                    <a:pt x="1252166" y="1017956"/>
                  </a:lnTo>
                  <a:lnTo>
                    <a:pt x="1227687" y="1055752"/>
                  </a:lnTo>
                  <a:lnTo>
                    <a:pt x="1200692" y="1091933"/>
                  </a:lnTo>
                  <a:lnTo>
                    <a:pt x="1171252" y="1126356"/>
                  </a:lnTo>
                  <a:lnTo>
                    <a:pt x="1139442" y="1158874"/>
                  </a:lnTo>
                  <a:lnTo>
                    <a:pt x="1105333" y="1189345"/>
                  </a:lnTo>
                  <a:lnTo>
                    <a:pt x="1069000" y="1217622"/>
                  </a:lnTo>
                  <a:lnTo>
                    <a:pt x="1030516" y="1243561"/>
                  </a:lnTo>
                  <a:lnTo>
                    <a:pt x="989952" y="1267017"/>
                  </a:lnTo>
                  <a:lnTo>
                    <a:pt x="947384" y="1287845"/>
                  </a:lnTo>
                  <a:lnTo>
                    <a:pt x="902883" y="1305901"/>
                  </a:lnTo>
                  <a:lnTo>
                    <a:pt x="857231" y="1320789"/>
                  </a:lnTo>
                  <a:lnTo>
                    <a:pt x="811261" y="1332256"/>
                  </a:lnTo>
                  <a:lnTo>
                    <a:pt x="765125" y="1340368"/>
                  </a:lnTo>
                  <a:lnTo>
                    <a:pt x="718975" y="1345193"/>
                  </a:lnTo>
                  <a:lnTo>
                    <a:pt x="672962" y="1346797"/>
                  </a:lnTo>
                  <a:lnTo>
                    <a:pt x="627238" y="1345247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46023" y="159317"/>
            <a:ext cx="2524125" cy="3382645"/>
            <a:chOff x="6746023" y="159317"/>
            <a:chExt cx="2524125" cy="338264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6023" y="709032"/>
              <a:ext cx="2433239" cy="28325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49973" y="663044"/>
              <a:ext cx="1478280" cy="1527175"/>
            </a:xfrm>
            <a:custGeom>
              <a:avLst/>
              <a:gdLst/>
              <a:ahLst/>
              <a:cxnLst/>
              <a:rect l="l" t="t" r="r" b="b"/>
              <a:pathLst>
                <a:path w="1478279" h="1527175">
                  <a:moveTo>
                    <a:pt x="680904" y="1524144"/>
                  </a:moveTo>
                  <a:lnTo>
                    <a:pt x="634034" y="1526590"/>
                  </a:lnTo>
                  <a:lnTo>
                    <a:pt x="586720" y="1525357"/>
                  </a:lnTo>
                  <a:lnTo>
                    <a:pt x="539144" y="1520342"/>
                  </a:lnTo>
                  <a:lnTo>
                    <a:pt x="491486" y="1511443"/>
                  </a:lnTo>
                  <a:lnTo>
                    <a:pt x="443929" y="1498559"/>
                  </a:lnTo>
                  <a:lnTo>
                    <a:pt x="396942" y="1482551"/>
                  </a:lnTo>
                  <a:lnTo>
                    <a:pt x="352084" y="1463210"/>
                  </a:lnTo>
                  <a:lnTo>
                    <a:pt x="309452" y="1440720"/>
                  </a:lnTo>
                  <a:lnTo>
                    <a:pt x="269142" y="1415265"/>
                  </a:lnTo>
                  <a:lnTo>
                    <a:pt x="231248" y="1387030"/>
                  </a:lnTo>
                  <a:lnTo>
                    <a:pt x="195868" y="1356198"/>
                  </a:lnTo>
                  <a:lnTo>
                    <a:pt x="163097" y="1322955"/>
                  </a:lnTo>
                  <a:lnTo>
                    <a:pt x="133031" y="1287483"/>
                  </a:lnTo>
                  <a:lnTo>
                    <a:pt x="105766" y="1249969"/>
                  </a:lnTo>
                  <a:lnTo>
                    <a:pt x="81398" y="1210595"/>
                  </a:lnTo>
                  <a:lnTo>
                    <a:pt x="60023" y="1169546"/>
                  </a:lnTo>
                  <a:lnTo>
                    <a:pt x="41737" y="1127007"/>
                  </a:lnTo>
                  <a:lnTo>
                    <a:pt x="26636" y="1083162"/>
                  </a:lnTo>
                  <a:lnTo>
                    <a:pt x="14815" y="1038194"/>
                  </a:lnTo>
                  <a:lnTo>
                    <a:pt x="6372" y="992289"/>
                  </a:lnTo>
                  <a:lnTo>
                    <a:pt x="1401" y="945631"/>
                  </a:lnTo>
                  <a:lnTo>
                    <a:pt x="0" y="898403"/>
                  </a:lnTo>
                  <a:lnTo>
                    <a:pt x="2262" y="850790"/>
                  </a:lnTo>
                  <a:lnTo>
                    <a:pt x="8286" y="802977"/>
                  </a:lnTo>
                  <a:lnTo>
                    <a:pt x="18166" y="755148"/>
                  </a:lnTo>
                  <a:lnTo>
                    <a:pt x="193236" y="0"/>
                  </a:lnTo>
                  <a:lnTo>
                    <a:pt x="1477738" y="391620"/>
                  </a:lnTo>
                  <a:lnTo>
                    <a:pt x="1207332" y="1115488"/>
                  </a:lnTo>
                  <a:lnTo>
                    <a:pt x="1188889" y="1160850"/>
                  </a:lnTo>
                  <a:lnTo>
                    <a:pt x="1167281" y="1204067"/>
                  </a:lnTo>
                  <a:lnTo>
                    <a:pt x="1142689" y="1245037"/>
                  </a:lnTo>
                  <a:lnTo>
                    <a:pt x="1115296" y="1283657"/>
                  </a:lnTo>
                  <a:lnTo>
                    <a:pt x="1085281" y="1319824"/>
                  </a:lnTo>
                  <a:lnTo>
                    <a:pt x="1052828" y="1353438"/>
                  </a:lnTo>
                  <a:lnTo>
                    <a:pt x="1018116" y="1384395"/>
                  </a:lnTo>
                  <a:lnTo>
                    <a:pt x="981328" y="1412594"/>
                  </a:lnTo>
                  <a:lnTo>
                    <a:pt x="942644" y="1437931"/>
                  </a:lnTo>
                  <a:lnTo>
                    <a:pt x="902247" y="1460305"/>
                  </a:lnTo>
                  <a:lnTo>
                    <a:pt x="860318" y="1479613"/>
                  </a:lnTo>
                  <a:lnTo>
                    <a:pt x="817037" y="1495753"/>
                  </a:lnTo>
                  <a:lnTo>
                    <a:pt x="772587" y="1508624"/>
                  </a:lnTo>
                  <a:lnTo>
                    <a:pt x="727149" y="1518121"/>
                  </a:lnTo>
                  <a:lnTo>
                    <a:pt x="680904" y="1524144"/>
                  </a:lnTo>
                  <a:close/>
                </a:path>
              </a:pathLst>
            </a:custGeom>
            <a:solidFill>
              <a:srgbClr val="2E6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20378" y="159317"/>
              <a:ext cx="1350010" cy="1346200"/>
            </a:xfrm>
            <a:custGeom>
              <a:avLst/>
              <a:gdLst/>
              <a:ahLst/>
              <a:cxnLst/>
              <a:rect l="l" t="t" r="r" b="b"/>
              <a:pathLst>
                <a:path w="1350009" h="1346200">
                  <a:moveTo>
                    <a:pt x="757649" y="1340889"/>
                  </a:moveTo>
                  <a:lnTo>
                    <a:pt x="712007" y="1344939"/>
                  </a:lnTo>
                  <a:lnTo>
                    <a:pt x="665876" y="1345878"/>
                  </a:lnTo>
                  <a:lnTo>
                    <a:pt x="619398" y="1343629"/>
                  </a:lnTo>
                  <a:lnTo>
                    <a:pt x="572716" y="1338114"/>
                  </a:lnTo>
                  <a:lnTo>
                    <a:pt x="525972" y="1329258"/>
                  </a:lnTo>
                  <a:lnTo>
                    <a:pt x="479310" y="1316983"/>
                  </a:lnTo>
                  <a:lnTo>
                    <a:pt x="433627" y="1301417"/>
                  </a:lnTo>
                  <a:lnTo>
                    <a:pt x="389788" y="1282949"/>
                  </a:lnTo>
                  <a:lnTo>
                    <a:pt x="347870" y="1261724"/>
                  </a:lnTo>
                  <a:lnTo>
                    <a:pt x="307947" y="1237886"/>
                  </a:lnTo>
                  <a:lnTo>
                    <a:pt x="270096" y="1211577"/>
                  </a:lnTo>
                  <a:lnTo>
                    <a:pt x="234391" y="1182942"/>
                  </a:lnTo>
                  <a:lnTo>
                    <a:pt x="200909" y="1152124"/>
                  </a:lnTo>
                  <a:lnTo>
                    <a:pt x="169725" y="1119267"/>
                  </a:lnTo>
                  <a:lnTo>
                    <a:pt x="140915" y="1084515"/>
                  </a:lnTo>
                  <a:lnTo>
                    <a:pt x="114554" y="1048012"/>
                  </a:lnTo>
                  <a:lnTo>
                    <a:pt x="90718" y="1009900"/>
                  </a:lnTo>
                  <a:lnTo>
                    <a:pt x="69482" y="970324"/>
                  </a:lnTo>
                  <a:lnTo>
                    <a:pt x="50923" y="929428"/>
                  </a:lnTo>
                  <a:lnTo>
                    <a:pt x="35115" y="887355"/>
                  </a:lnTo>
                  <a:lnTo>
                    <a:pt x="22135" y="844249"/>
                  </a:lnTo>
                  <a:lnTo>
                    <a:pt x="12057" y="800253"/>
                  </a:lnTo>
                  <a:lnTo>
                    <a:pt x="4959" y="755512"/>
                  </a:lnTo>
                  <a:lnTo>
                    <a:pt x="914" y="710169"/>
                  </a:lnTo>
                  <a:lnTo>
                    <a:pt x="0" y="664367"/>
                  </a:lnTo>
                  <a:lnTo>
                    <a:pt x="2290" y="618251"/>
                  </a:lnTo>
                  <a:lnTo>
                    <a:pt x="7862" y="571964"/>
                  </a:lnTo>
                  <a:lnTo>
                    <a:pt x="16791" y="525650"/>
                  </a:lnTo>
                  <a:lnTo>
                    <a:pt x="29151" y="479452"/>
                  </a:lnTo>
                  <a:lnTo>
                    <a:pt x="44664" y="433774"/>
                  </a:lnTo>
                  <a:lnTo>
                    <a:pt x="63089" y="389940"/>
                  </a:lnTo>
                  <a:lnTo>
                    <a:pt x="84283" y="348024"/>
                  </a:lnTo>
                  <a:lnTo>
                    <a:pt x="108103" y="308104"/>
                  </a:lnTo>
                  <a:lnTo>
                    <a:pt x="134408" y="270253"/>
                  </a:lnTo>
                  <a:lnTo>
                    <a:pt x="163055" y="234548"/>
                  </a:lnTo>
                  <a:lnTo>
                    <a:pt x="193902" y="201064"/>
                  </a:lnTo>
                  <a:lnTo>
                    <a:pt x="226806" y="169877"/>
                  </a:lnTo>
                  <a:lnTo>
                    <a:pt x="261625" y="141062"/>
                  </a:lnTo>
                  <a:lnTo>
                    <a:pt x="298216" y="114694"/>
                  </a:lnTo>
                  <a:lnTo>
                    <a:pt x="336438" y="90850"/>
                  </a:lnTo>
                  <a:lnTo>
                    <a:pt x="376148" y="69605"/>
                  </a:lnTo>
                  <a:lnTo>
                    <a:pt x="417202" y="51034"/>
                  </a:lnTo>
                  <a:lnTo>
                    <a:pt x="459460" y="35213"/>
                  </a:lnTo>
                  <a:lnTo>
                    <a:pt x="502779" y="22218"/>
                  </a:lnTo>
                  <a:lnTo>
                    <a:pt x="547016" y="12123"/>
                  </a:lnTo>
                  <a:lnTo>
                    <a:pt x="592028" y="5005"/>
                  </a:lnTo>
                  <a:lnTo>
                    <a:pt x="637674" y="938"/>
                  </a:lnTo>
                  <a:lnTo>
                    <a:pt x="683812" y="0"/>
                  </a:lnTo>
                  <a:lnTo>
                    <a:pt x="730298" y="2264"/>
                  </a:lnTo>
                  <a:lnTo>
                    <a:pt x="776990" y="7807"/>
                  </a:lnTo>
                  <a:lnTo>
                    <a:pt x="823747" y="16704"/>
                  </a:lnTo>
                  <a:lnTo>
                    <a:pt x="870425" y="29030"/>
                  </a:lnTo>
                  <a:lnTo>
                    <a:pt x="916058" y="44548"/>
                  </a:lnTo>
                  <a:lnTo>
                    <a:pt x="959852" y="62978"/>
                  </a:lnTo>
                  <a:lnTo>
                    <a:pt x="1001731" y="84177"/>
                  </a:lnTo>
                  <a:lnTo>
                    <a:pt x="1041618" y="108003"/>
                  </a:lnTo>
                  <a:lnTo>
                    <a:pt x="1079439" y="134314"/>
                  </a:lnTo>
                  <a:lnTo>
                    <a:pt x="1115118" y="162968"/>
                  </a:lnTo>
                  <a:lnTo>
                    <a:pt x="1148578" y="193820"/>
                  </a:lnTo>
                  <a:lnTo>
                    <a:pt x="1179745" y="226730"/>
                  </a:lnTo>
                  <a:lnTo>
                    <a:pt x="1208542" y="261555"/>
                  </a:lnTo>
                  <a:lnTo>
                    <a:pt x="1234894" y="298151"/>
                  </a:lnTo>
                  <a:lnTo>
                    <a:pt x="1258724" y="336378"/>
                  </a:lnTo>
                  <a:lnTo>
                    <a:pt x="1279958" y="376091"/>
                  </a:lnTo>
                  <a:lnTo>
                    <a:pt x="1298520" y="417149"/>
                  </a:lnTo>
                  <a:lnTo>
                    <a:pt x="1314333" y="459409"/>
                  </a:lnTo>
                  <a:lnTo>
                    <a:pt x="1327322" y="502729"/>
                  </a:lnTo>
                  <a:lnTo>
                    <a:pt x="1337412" y="546966"/>
                  </a:lnTo>
                  <a:lnTo>
                    <a:pt x="1344526" y="591978"/>
                  </a:lnTo>
                  <a:lnTo>
                    <a:pt x="1348590" y="637622"/>
                  </a:lnTo>
                  <a:lnTo>
                    <a:pt x="1349526" y="683756"/>
                  </a:lnTo>
                  <a:lnTo>
                    <a:pt x="1347261" y="730236"/>
                  </a:lnTo>
                  <a:lnTo>
                    <a:pt x="1341717" y="776922"/>
                  </a:lnTo>
                  <a:lnTo>
                    <a:pt x="1332818" y="823670"/>
                  </a:lnTo>
                  <a:lnTo>
                    <a:pt x="1320491" y="870337"/>
                  </a:lnTo>
                  <a:lnTo>
                    <a:pt x="1304988" y="915541"/>
                  </a:lnTo>
                  <a:lnTo>
                    <a:pt x="1286572" y="958938"/>
                  </a:lnTo>
                  <a:lnTo>
                    <a:pt x="1265385" y="1000452"/>
                  </a:lnTo>
                  <a:lnTo>
                    <a:pt x="1241569" y="1040005"/>
                  </a:lnTo>
                  <a:lnTo>
                    <a:pt x="1215267" y="1077522"/>
                  </a:lnTo>
                  <a:lnTo>
                    <a:pt x="1186622" y="1112924"/>
                  </a:lnTo>
                  <a:lnTo>
                    <a:pt x="1155776" y="1146136"/>
                  </a:lnTo>
                  <a:lnTo>
                    <a:pt x="1122872" y="1177080"/>
                  </a:lnTo>
                  <a:lnTo>
                    <a:pt x="1088052" y="1205681"/>
                  </a:lnTo>
                  <a:lnTo>
                    <a:pt x="1051459" y="1231861"/>
                  </a:lnTo>
                  <a:lnTo>
                    <a:pt x="1013236" y="1255543"/>
                  </a:lnTo>
                  <a:lnTo>
                    <a:pt x="973526" y="1276651"/>
                  </a:lnTo>
                  <a:lnTo>
                    <a:pt x="932470" y="1295107"/>
                  </a:lnTo>
                  <a:lnTo>
                    <a:pt x="890212" y="1310836"/>
                  </a:lnTo>
                  <a:lnTo>
                    <a:pt x="846894" y="1323761"/>
                  </a:lnTo>
                  <a:lnTo>
                    <a:pt x="802658" y="1333804"/>
                  </a:lnTo>
                  <a:lnTo>
                    <a:pt x="757649" y="1340889"/>
                  </a:lnTo>
                  <a:close/>
                </a:path>
              </a:pathLst>
            </a:custGeom>
            <a:solidFill>
              <a:srgbClr val="409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0459280" y="5623708"/>
            <a:ext cx="231775" cy="641350"/>
          </a:xfrm>
          <a:custGeom>
            <a:avLst/>
            <a:gdLst/>
            <a:ahLst/>
            <a:cxnLst/>
            <a:rect l="l" t="t" r="r" b="b"/>
            <a:pathLst>
              <a:path w="231775" h="641350">
                <a:moveTo>
                  <a:pt x="228562" y="36726"/>
                </a:moveTo>
                <a:lnTo>
                  <a:pt x="220687" y="36726"/>
                </a:lnTo>
                <a:lnTo>
                  <a:pt x="203533" y="3196"/>
                </a:lnTo>
                <a:lnTo>
                  <a:pt x="209781" y="0"/>
                </a:lnTo>
                <a:lnTo>
                  <a:pt x="217334" y="529"/>
                </a:lnTo>
                <a:lnTo>
                  <a:pt x="227273" y="7686"/>
                </a:lnTo>
                <a:lnTo>
                  <a:pt x="231667" y="16274"/>
                </a:lnTo>
                <a:lnTo>
                  <a:pt x="230765" y="22664"/>
                </a:lnTo>
                <a:lnTo>
                  <a:pt x="228562" y="36726"/>
                </a:lnTo>
                <a:close/>
              </a:path>
              <a:path w="231775" h="641350">
                <a:moveTo>
                  <a:pt x="33488" y="641020"/>
                </a:moveTo>
                <a:lnTo>
                  <a:pt x="0" y="623790"/>
                </a:lnTo>
                <a:lnTo>
                  <a:pt x="22292" y="579020"/>
                </a:lnTo>
                <a:lnTo>
                  <a:pt x="43339" y="533860"/>
                </a:lnTo>
                <a:lnTo>
                  <a:pt x="63143" y="488330"/>
                </a:lnTo>
                <a:lnTo>
                  <a:pt x="81708" y="442452"/>
                </a:lnTo>
                <a:lnTo>
                  <a:pt x="99035" y="396246"/>
                </a:lnTo>
                <a:lnTo>
                  <a:pt x="115128" y="349733"/>
                </a:lnTo>
                <a:lnTo>
                  <a:pt x="129990" y="302932"/>
                </a:lnTo>
                <a:lnTo>
                  <a:pt x="143623" y="255866"/>
                </a:lnTo>
                <a:lnTo>
                  <a:pt x="156030" y="208553"/>
                </a:lnTo>
                <a:lnTo>
                  <a:pt x="167214" y="161016"/>
                </a:lnTo>
                <a:lnTo>
                  <a:pt x="177178" y="113274"/>
                </a:lnTo>
                <a:lnTo>
                  <a:pt x="185924" y="65348"/>
                </a:lnTo>
                <a:lnTo>
                  <a:pt x="193456" y="17259"/>
                </a:lnTo>
                <a:lnTo>
                  <a:pt x="212098" y="19937"/>
                </a:lnTo>
                <a:lnTo>
                  <a:pt x="220687" y="36726"/>
                </a:lnTo>
                <a:lnTo>
                  <a:pt x="228562" y="36726"/>
                </a:lnTo>
                <a:lnTo>
                  <a:pt x="223086" y="71683"/>
                </a:lnTo>
                <a:lnTo>
                  <a:pt x="214169" y="120538"/>
                </a:lnTo>
                <a:lnTo>
                  <a:pt x="204010" y="169206"/>
                </a:lnTo>
                <a:lnTo>
                  <a:pt x="192606" y="217668"/>
                </a:lnTo>
                <a:lnTo>
                  <a:pt x="179956" y="265902"/>
                </a:lnTo>
                <a:lnTo>
                  <a:pt x="166054" y="313886"/>
                </a:lnTo>
                <a:lnTo>
                  <a:pt x="150900" y="361600"/>
                </a:lnTo>
                <a:lnTo>
                  <a:pt x="134489" y="409023"/>
                </a:lnTo>
                <a:lnTo>
                  <a:pt x="116819" y="456133"/>
                </a:lnTo>
                <a:lnTo>
                  <a:pt x="97887" y="502908"/>
                </a:lnTo>
                <a:lnTo>
                  <a:pt x="77689" y="549329"/>
                </a:lnTo>
                <a:lnTo>
                  <a:pt x="56224" y="595373"/>
                </a:lnTo>
                <a:lnTo>
                  <a:pt x="33488" y="641020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85530" y="3338090"/>
            <a:ext cx="246379" cy="649605"/>
          </a:xfrm>
          <a:custGeom>
            <a:avLst/>
            <a:gdLst/>
            <a:ahLst/>
            <a:cxnLst/>
            <a:rect l="l" t="t" r="r" b="b"/>
            <a:pathLst>
              <a:path w="246379" h="649604">
                <a:moveTo>
                  <a:pt x="43604" y="28014"/>
                </a:moveTo>
                <a:lnTo>
                  <a:pt x="34602" y="28014"/>
                </a:lnTo>
                <a:lnTo>
                  <a:pt x="0" y="10594"/>
                </a:lnTo>
                <a:lnTo>
                  <a:pt x="3246" y="4146"/>
                </a:lnTo>
                <a:lnTo>
                  <a:pt x="9837" y="0"/>
                </a:lnTo>
                <a:lnTo>
                  <a:pt x="22622" y="0"/>
                </a:lnTo>
                <a:lnTo>
                  <a:pt x="31297" y="4367"/>
                </a:lnTo>
                <a:lnTo>
                  <a:pt x="34429" y="10221"/>
                </a:lnTo>
                <a:lnTo>
                  <a:pt x="43604" y="28014"/>
                </a:lnTo>
                <a:close/>
              </a:path>
              <a:path w="246379" h="649604">
                <a:moveTo>
                  <a:pt x="246128" y="643375"/>
                </a:moveTo>
                <a:lnTo>
                  <a:pt x="207864" y="649407"/>
                </a:lnTo>
                <a:lnTo>
                  <a:pt x="199186" y="598701"/>
                </a:lnTo>
                <a:lnTo>
                  <a:pt x="189237" y="548429"/>
                </a:lnTo>
                <a:lnTo>
                  <a:pt x="178032" y="498604"/>
                </a:lnTo>
                <a:lnTo>
                  <a:pt x="165586" y="449243"/>
                </a:lnTo>
                <a:lnTo>
                  <a:pt x="151914" y="400361"/>
                </a:lnTo>
                <a:lnTo>
                  <a:pt x="137030" y="351973"/>
                </a:lnTo>
                <a:lnTo>
                  <a:pt x="120950" y="304094"/>
                </a:lnTo>
                <a:lnTo>
                  <a:pt x="103688" y="256741"/>
                </a:lnTo>
                <a:lnTo>
                  <a:pt x="85260" y="209928"/>
                </a:lnTo>
                <a:lnTo>
                  <a:pt x="65679" y="163671"/>
                </a:lnTo>
                <a:lnTo>
                  <a:pt x="44961" y="117985"/>
                </a:lnTo>
                <a:lnTo>
                  <a:pt x="23120" y="72885"/>
                </a:lnTo>
                <a:lnTo>
                  <a:pt x="172" y="28388"/>
                </a:lnTo>
                <a:lnTo>
                  <a:pt x="17275" y="19292"/>
                </a:lnTo>
                <a:lnTo>
                  <a:pt x="34602" y="28014"/>
                </a:lnTo>
                <a:lnTo>
                  <a:pt x="43604" y="28014"/>
                </a:lnTo>
                <a:lnTo>
                  <a:pt x="57819" y="55579"/>
                </a:lnTo>
                <a:lnTo>
                  <a:pt x="80082" y="101554"/>
                </a:lnTo>
                <a:lnTo>
                  <a:pt x="101201" y="148127"/>
                </a:lnTo>
                <a:lnTo>
                  <a:pt x="121161" y="195285"/>
                </a:lnTo>
                <a:lnTo>
                  <a:pt x="139946" y="243011"/>
                </a:lnTo>
                <a:lnTo>
                  <a:pt x="157543" y="291289"/>
                </a:lnTo>
                <a:lnTo>
                  <a:pt x="173935" y="340104"/>
                </a:lnTo>
                <a:lnTo>
                  <a:pt x="189106" y="389440"/>
                </a:lnTo>
                <a:lnTo>
                  <a:pt x="203043" y="439280"/>
                </a:lnTo>
                <a:lnTo>
                  <a:pt x="215728" y="489610"/>
                </a:lnTo>
                <a:lnTo>
                  <a:pt x="227148" y="540413"/>
                </a:lnTo>
                <a:lnTo>
                  <a:pt x="237287" y="591673"/>
                </a:lnTo>
                <a:lnTo>
                  <a:pt x="246128" y="643375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06421" y="1848899"/>
            <a:ext cx="608965" cy="545465"/>
          </a:xfrm>
          <a:custGeom>
            <a:avLst/>
            <a:gdLst/>
            <a:ahLst/>
            <a:cxnLst/>
            <a:rect l="l" t="t" r="r" b="b"/>
            <a:pathLst>
              <a:path w="608965" h="545464">
                <a:moveTo>
                  <a:pt x="62079" y="21797"/>
                </a:moveTo>
                <a:lnTo>
                  <a:pt x="45045" y="21797"/>
                </a:lnTo>
                <a:lnTo>
                  <a:pt x="432" y="24120"/>
                </a:lnTo>
                <a:lnTo>
                  <a:pt x="0" y="15807"/>
                </a:lnTo>
                <a:lnTo>
                  <a:pt x="4232" y="7887"/>
                </a:lnTo>
                <a:lnTo>
                  <a:pt x="16798" y="594"/>
                </a:lnTo>
                <a:lnTo>
                  <a:pt x="28224" y="0"/>
                </a:lnTo>
                <a:lnTo>
                  <a:pt x="34704" y="4073"/>
                </a:lnTo>
                <a:lnTo>
                  <a:pt x="62079" y="21797"/>
                </a:lnTo>
                <a:close/>
              </a:path>
              <a:path w="608965" h="545464">
                <a:moveTo>
                  <a:pt x="608534" y="517292"/>
                </a:moveTo>
                <a:lnTo>
                  <a:pt x="573653" y="545197"/>
                </a:lnTo>
                <a:lnTo>
                  <a:pt x="541070" y="505412"/>
                </a:lnTo>
                <a:lnTo>
                  <a:pt x="507714" y="466497"/>
                </a:lnTo>
                <a:lnTo>
                  <a:pt x="473600" y="428456"/>
                </a:lnTo>
                <a:lnTo>
                  <a:pt x="438745" y="391295"/>
                </a:lnTo>
                <a:lnTo>
                  <a:pt x="403163" y="355018"/>
                </a:lnTo>
                <a:lnTo>
                  <a:pt x="366870" y="319628"/>
                </a:lnTo>
                <a:lnTo>
                  <a:pt x="329881" y="285132"/>
                </a:lnTo>
                <a:lnTo>
                  <a:pt x="292212" y="251533"/>
                </a:lnTo>
                <a:lnTo>
                  <a:pt x="253878" y="218836"/>
                </a:lnTo>
                <a:lnTo>
                  <a:pt x="214895" y="187045"/>
                </a:lnTo>
                <a:lnTo>
                  <a:pt x="175277" y="156165"/>
                </a:lnTo>
                <a:lnTo>
                  <a:pt x="135041" y="126200"/>
                </a:lnTo>
                <a:lnTo>
                  <a:pt x="94201" y="97156"/>
                </a:lnTo>
                <a:lnTo>
                  <a:pt x="52773" y="69035"/>
                </a:lnTo>
                <a:lnTo>
                  <a:pt x="10773" y="41844"/>
                </a:lnTo>
                <a:lnTo>
                  <a:pt x="22707" y="22960"/>
                </a:lnTo>
                <a:lnTo>
                  <a:pt x="45045" y="21797"/>
                </a:lnTo>
                <a:lnTo>
                  <a:pt x="62079" y="21797"/>
                </a:lnTo>
                <a:lnTo>
                  <a:pt x="77516" y="31792"/>
                </a:lnTo>
                <a:lnTo>
                  <a:pt x="119745" y="60458"/>
                </a:lnTo>
                <a:lnTo>
                  <a:pt x="161377" y="90068"/>
                </a:lnTo>
                <a:lnTo>
                  <a:pt x="202394" y="120616"/>
                </a:lnTo>
                <a:lnTo>
                  <a:pt x="242782" y="152099"/>
                </a:lnTo>
                <a:lnTo>
                  <a:pt x="282524" y="184511"/>
                </a:lnTo>
                <a:lnTo>
                  <a:pt x="321604" y="217849"/>
                </a:lnTo>
                <a:lnTo>
                  <a:pt x="360008" y="252106"/>
                </a:lnTo>
                <a:lnTo>
                  <a:pt x="397718" y="287279"/>
                </a:lnTo>
                <a:lnTo>
                  <a:pt x="434719" y="323364"/>
                </a:lnTo>
                <a:lnTo>
                  <a:pt x="470995" y="360355"/>
                </a:lnTo>
                <a:lnTo>
                  <a:pt x="506530" y="398248"/>
                </a:lnTo>
                <a:lnTo>
                  <a:pt x="541309" y="437038"/>
                </a:lnTo>
                <a:lnTo>
                  <a:pt x="575316" y="476721"/>
                </a:lnTo>
                <a:lnTo>
                  <a:pt x="608534" y="517292"/>
                </a:lnTo>
                <a:close/>
              </a:path>
            </a:pathLst>
          </a:custGeom>
          <a:solidFill>
            <a:srgbClr val="23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9647056" y="102822"/>
            <a:ext cx="8373745" cy="130175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3350" dirty="0">
                <a:solidFill>
                  <a:srgbClr val="37312F"/>
                </a:solidFill>
              </a:rPr>
              <a:t>Professional</a:t>
            </a:r>
            <a:r>
              <a:rPr sz="3350" spc="-5" dirty="0">
                <a:solidFill>
                  <a:srgbClr val="37312F"/>
                </a:solidFill>
              </a:rPr>
              <a:t> </a:t>
            </a:r>
            <a:r>
              <a:rPr sz="3350" spc="-10" dirty="0">
                <a:solidFill>
                  <a:srgbClr val="37312F"/>
                </a:solidFill>
              </a:rPr>
              <a:t>Growth</a:t>
            </a:r>
            <a:endParaRPr sz="3350" dirty="0"/>
          </a:p>
          <a:p>
            <a:pPr marL="12700" marR="5080">
              <a:lnSpc>
                <a:spcPts val="2100"/>
              </a:lnSpc>
              <a:spcBef>
                <a:spcPts val="730"/>
              </a:spcBef>
            </a:pPr>
            <a:r>
              <a:rPr sz="1800" b="0" spc="-30" dirty="0">
                <a:solidFill>
                  <a:srgbClr val="584E4D"/>
                </a:solidFill>
                <a:latin typeface="Arial"/>
                <a:cs typeface="Arial"/>
              </a:rPr>
              <a:t>Access</a:t>
            </a:r>
            <a:r>
              <a:rPr sz="1800" b="0" spc="-2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105" dirty="0">
                <a:solidFill>
                  <a:srgbClr val="584E4D"/>
                </a:solidFill>
                <a:latin typeface="Arial"/>
                <a:cs typeface="Arial"/>
              </a:rPr>
              <a:t>to</a:t>
            </a:r>
            <a:r>
              <a:rPr sz="1800" b="0" spc="-1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u="heavy" spc="6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</a:t>
            </a:r>
            <a:r>
              <a:rPr sz="1800" b="0" spc="65" dirty="0">
                <a:solidFill>
                  <a:srgbClr val="3890B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sz="1800" b="0" u="heavy" spc="6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1800" b="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leading</a:t>
            </a:r>
            <a:r>
              <a:rPr sz="1800" b="0" spc="-365" dirty="0">
                <a:solidFill>
                  <a:srgbClr val="3890B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0" u="heavy" spc="-7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b="0" u="heavy" spc="4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certifications</a:t>
            </a:r>
            <a:r>
              <a:rPr sz="1800" b="0" spc="-20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584E4D"/>
                </a:solidFill>
                <a:latin typeface="Arial"/>
                <a:cs typeface="Arial"/>
              </a:rPr>
              <a:t>(FMP®,</a:t>
            </a:r>
            <a:r>
              <a:rPr sz="1800" b="0" spc="-1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-75" dirty="0">
                <a:solidFill>
                  <a:srgbClr val="584E4D"/>
                </a:solidFill>
                <a:latin typeface="Arial"/>
                <a:cs typeface="Arial"/>
              </a:rPr>
              <a:t>SFP®,</a:t>
            </a:r>
            <a:r>
              <a:rPr sz="1800" b="0" spc="-1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584E4D"/>
                </a:solidFill>
                <a:latin typeface="Arial"/>
                <a:cs typeface="Arial"/>
              </a:rPr>
              <a:t>CFM®)</a:t>
            </a:r>
            <a:r>
              <a:rPr sz="1800" b="0" spc="-1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b="0" spc="-1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u="heavy" spc="6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</a:t>
            </a:r>
            <a:r>
              <a:rPr sz="1800" b="0" spc="65" dirty="0">
                <a:solidFill>
                  <a:srgbClr val="3890B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1800" b="0" spc="-15" dirty="0">
                <a:solidFill>
                  <a:srgbClr val="4E8FB0"/>
                </a:solidFill>
                <a:latin typeface="Arial"/>
                <a:cs typeface="Arial"/>
              </a:rPr>
              <a:t> </a:t>
            </a:r>
            <a:r>
              <a:rPr sz="1800" b="0" spc="45" dirty="0">
                <a:solidFill>
                  <a:srgbClr val="584E4D"/>
                </a:solidFill>
                <a:latin typeface="Arial"/>
                <a:cs typeface="Arial"/>
              </a:rPr>
              <a:t>that </a:t>
            </a:r>
            <a:r>
              <a:rPr sz="1800" b="0" spc="85" dirty="0">
                <a:solidFill>
                  <a:srgbClr val="584E4D"/>
                </a:solidFill>
                <a:latin typeface="Arial"/>
                <a:cs typeface="Arial"/>
              </a:rPr>
              <a:t>support</a:t>
            </a:r>
            <a:r>
              <a:rPr sz="1800" b="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584E4D"/>
                </a:solidFill>
                <a:latin typeface="Arial"/>
                <a:cs typeface="Arial"/>
              </a:rPr>
              <a:t>career</a:t>
            </a:r>
            <a:r>
              <a:rPr sz="1800" b="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584E4D"/>
                </a:solidFill>
                <a:latin typeface="Arial"/>
                <a:cs typeface="Arial"/>
              </a:rPr>
              <a:t>advancement.</a:t>
            </a:r>
            <a:r>
              <a:rPr sz="1800" b="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584E4D"/>
                </a:solidFill>
                <a:latin typeface="Arial"/>
                <a:cs typeface="Arial"/>
              </a:rPr>
              <a:t>Find</a:t>
            </a:r>
            <a:r>
              <a:rPr sz="1800" b="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65" dirty="0">
                <a:solidFill>
                  <a:srgbClr val="584E4D"/>
                </a:solidFill>
                <a:latin typeface="Arial"/>
                <a:cs typeface="Arial"/>
              </a:rPr>
              <a:t>new</a:t>
            </a:r>
            <a:r>
              <a:rPr sz="1800" b="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75" dirty="0">
                <a:solidFill>
                  <a:srgbClr val="584E4D"/>
                </a:solidFill>
                <a:latin typeface="Arial"/>
                <a:cs typeface="Arial"/>
              </a:rPr>
              <a:t>opportunities</a:t>
            </a:r>
            <a:r>
              <a:rPr sz="1800" b="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95" dirty="0">
                <a:solidFill>
                  <a:srgbClr val="584E4D"/>
                </a:solidFill>
                <a:latin typeface="Arial"/>
                <a:cs typeface="Arial"/>
              </a:rPr>
              <a:t>with</a:t>
            </a:r>
            <a:r>
              <a:rPr sz="1800" b="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-40" dirty="0">
                <a:solidFill>
                  <a:srgbClr val="584E4D"/>
                </a:solidFill>
                <a:latin typeface="Arial"/>
                <a:cs typeface="Arial"/>
              </a:rPr>
              <a:t>IFMA’s</a:t>
            </a:r>
            <a:r>
              <a:rPr sz="1800" b="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3890B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sz="1800" b="0" u="heavy" spc="-1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obNet.</a:t>
            </a:r>
            <a:endParaRPr sz="1800" dirty="0">
              <a:solidFill>
                <a:srgbClr val="3890B1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00495" y="1746471"/>
            <a:ext cx="5727065" cy="132461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3350" b="1" spc="-10" dirty="0">
                <a:solidFill>
                  <a:srgbClr val="37312F"/>
                </a:solidFill>
                <a:latin typeface="Roboto"/>
                <a:cs typeface="Roboto"/>
              </a:rPr>
              <a:t>Connection</a:t>
            </a:r>
            <a:endParaRPr sz="3350" dirty="0">
              <a:latin typeface="Roboto"/>
              <a:cs typeface="Roboto"/>
            </a:endParaRPr>
          </a:p>
          <a:p>
            <a:pPr marL="12700" marR="5080">
              <a:lnSpc>
                <a:spcPts val="2100"/>
              </a:lnSpc>
              <a:spcBef>
                <a:spcPts val="795"/>
              </a:spcBef>
            </a:pP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Engagement</a:t>
            </a:r>
            <a:r>
              <a:rPr sz="1800" spc="1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584E4D"/>
                </a:solidFill>
                <a:latin typeface="Arial"/>
                <a:cs typeface="Arial"/>
              </a:rPr>
              <a:t>through</a:t>
            </a:r>
            <a:r>
              <a:rPr sz="1800" spc="1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</a:t>
            </a:r>
            <a:r>
              <a:rPr sz="1800" u="heavy" spc="114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chapters</a:t>
            </a:r>
            <a:r>
              <a:rPr sz="1800" dirty="0">
                <a:solidFill>
                  <a:srgbClr val="3890B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sz="1800" u="heavy" spc="37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</a:t>
            </a:r>
            <a:r>
              <a:rPr sz="1800" dirty="0">
                <a:solidFill>
                  <a:srgbClr val="3890B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sz="1800" u="heavy" spc="484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spc="-1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councils</a:t>
            </a:r>
            <a:r>
              <a:rPr sz="1800" spc="-10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u="heavy" spc="6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1800" spc="45" dirty="0">
                <a:solidFill>
                  <a:srgbClr val="3890B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dirty="0">
                <a:solidFill>
                  <a:srgbClr val="3890B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lobal</a:t>
            </a:r>
            <a:r>
              <a:rPr sz="1800" u="heavy" spc="4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spc="6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communities</a:t>
            </a:r>
            <a:r>
              <a:rPr sz="1800" spc="45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across</a:t>
            </a:r>
            <a:r>
              <a:rPr sz="1800" spc="4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140+</a:t>
            </a:r>
            <a:r>
              <a:rPr sz="1800" spc="4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4E4D"/>
                </a:solidFill>
                <a:latin typeface="Arial"/>
                <a:cs typeface="Arial"/>
              </a:rPr>
              <a:t>countries.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06967" y="3907504"/>
            <a:ext cx="5748020" cy="152336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3350" b="1" dirty="0">
                <a:solidFill>
                  <a:srgbClr val="37312F"/>
                </a:solidFill>
                <a:latin typeface="Roboto"/>
                <a:cs typeface="Roboto"/>
              </a:rPr>
              <a:t>Events</a:t>
            </a:r>
            <a:r>
              <a:rPr sz="33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350" b="1" dirty="0">
                <a:solidFill>
                  <a:srgbClr val="37312F"/>
                </a:solidFill>
                <a:latin typeface="Roboto"/>
                <a:cs typeface="Roboto"/>
              </a:rPr>
              <a:t>&amp;</a:t>
            </a:r>
            <a:r>
              <a:rPr sz="33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350" b="1" spc="-10" dirty="0">
                <a:solidFill>
                  <a:srgbClr val="37312F"/>
                </a:solidFill>
                <a:latin typeface="Roboto"/>
                <a:cs typeface="Roboto"/>
              </a:rPr>
              <a:t>Experiences</a:t>
            </a:r>
            <a:endParaRPr sz="3350" dirty="0">
              <a:latin typeface="Roboto"/>
              <a:cs typeface="Roboto"/>
            </a:endParaRPr>
          </a:p>
          <a:p>
            <a:pPr marL="12700" marR="5080">
              <a:lnSpc>
                <a:spcPts val="2100"/>
              </a:lnSpc>
              <a:spcBef>
                <a:spcPts val="605"/>
              </a:spcBef>
            </a:pP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Discounted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84E4D"/>
                </a:solidFill>
                <a:latin typeface="Arial"/>
                <a:cs typeface="Arial"/>
              </a:rPr>
              <a:t>access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84E4D"/>
                </a:solidFill>
                <a:latin typeface="Arial"/>
                <a:cs typeface="Arial"/>
              </a:rPr>
              <a:t>to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u="heavy" spc="-4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IFMA’s</a:t>
            </a:r>
            <a:r>
              <a:rPr sz="1800" u="heavy" spc="8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conferences</a:t>
            </a:r>
            <a:r>
              <a:rPr sz="1800" dirty="0">
                <a:solidFill>
                  <a:srgbClr val="3890B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sz="1800" u="heavy" spc="38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spc="-1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</a:t>
            </a:r>
            <a:r>
              <a:rPr sz="1800" spc="-10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</a:t>
            </a:r>
            <a:r>
              <a:rPr sz="1800" u="heavy" spc="13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spc="6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1800" u="heavy" spc="13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spc="8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member-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only</a:t>
            </a:r>
            <a:r>
              <a:rPr sz="1800" u="heavy" spc="13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experiences</a:t>
            </a:r>
            <a:r>
              <a:rPr sz="1800" u="heavy" spc="13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84E4D"/>
                </a:solidFill>
                <a:latin typeface="Arial"/>
                <a:cs typeface="Arial"/>
              </a:rPr>
              <a:t>that</a:t>
            </a:r>
            <a:r>
              <a:rPr sz="1800" spc="13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strengthen </a:t>
            </a:r>
            <a:r>
              <a:rPr sz="1800" spc="85" dirty="0">
                <a:solidFill>
                  <a:srgbClr val="584E4D"/>
                </a:solidFill>
                <a:latin typeface="Arial"/>
                <a:cs typeface="Arial"/>
              </a:rPr>
              <a:t>community</a:t>
            </a:r>
            <a:r>
              <a:rPr sz="1800" spc="-3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584E4D"/>
                </a:solidFill>
                <a:latin typeface="Arial"/>
                <a:cs typeface="Arial"/>
              </a:rPr>
              <a:t>collaboration.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412853" y="7274059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19" h="19050">
                <a:moveTo>
                  <a:pt x="32760" y="19049"/>
                </a:moveTo>
                <a:lnTo>
                  <a:pt x="0" y="19049"/>
                </a:lnTo>
                <a:lnTo>
                  <a:pt x="0" y="0"/>
                </a:lnTo>
                <a:lnTo>
                  <a:pt x="32760" y="0"/>
                </a:lnTo>
                <a:lnTo>
                  <a:pt x="32760" y="19049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585137" y="6161870"/>
            <a:ext cx="5862320" cy="1702389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3350" b="1" spc="-10" dirty="0">
                <a:solidFill>
                  <a:srgbClr val="37312F"/>
                </a:solidFill>
                <a:latin typeface="Roboto"/>
                <a:cs typeface="Roboto"/>
              </a:rPr>
              <a:t>Resources</a:t>
            </a:r>
            <a:endParaRPr sz="3350" dirty="0">
              <a:latin typeface="Roboto"/>
              <a:cs typeface="Roboto"/>
            </a:endParaRPr>
          </a:p>
          <a:p>
            <a:pPr marL="12700" marR="5080">
              <a:lnSpc>
                <a:spcPts val="2100"/>
              </a:lnSpc>
              <a:spcBef>
                <a:spcPts val="1050"/>
              </a:spcBef>
            </a:pP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Unlimited</a:t>
            </a:r>
            <a:r>
              <a:rPr sz="1800" spc="5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84E4D"/>
                </a:solidFill>
                <a:latin typeface="Arial"/>
                <a:cs typeface="Arial"/>
              </a:rPr>
              <a:t>access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84E4D"/>
                </a:solidFill>
                <a:latin typeface="Arial"/>
                <a:cs typeface="Arial"/>
              </a:rPr>
              <a:t>to</a:t>
            </a:r>
            <a:r>
              <a:rPr sz="1800" spc="5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84E4D"/>
                </a:solidFill>
                <a:latin typeface="Arial"/>
                <a:cs typeface="Arial"/>
              </a:rPr>
              <a:t>IFMA’s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</a:t>
            </a:r>
            <a:r>
              <a:rPr sz="1800" u="heavy" spc="5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</a:t>
            </a:r>
            <a:r>
              <a:rPr sz="1800" dirty="0">
                <a:solidFill>
                  <a:srgbClr val="3890B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sz="1800" dirty="0">
                <a:solidFill>
                  <a:srgbClr val="3890B1"/>
                </a:solidFill>
                <a:latin typeface="Arial"/>
                <a:cs typeface="Arial"/>
              </a:rPr>
              <a:t>,</a:t>
            </a:r>
            <a:r>
              <a:rPr sz="1800" spc="55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u="heavy" spc="-2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</a:t>
            </a:r>
            <a:r>
              <a:rPr sz="1800" spc="-25" dirty="0">
                <a:solidFill>
                  <a:srgbClr val="3890B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sz="1800" spc="-25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magazine</a:t>
            </a:r>
            <a:r>
              <a:rPr sz="1800" dirty="0">
                <a:solidFill>
                  <a:srgbClr val="3890B1"/>
                </a:solidFill>
                <a:latin typeface="Arial"/>
                <a:cs typeface="Arial"/>
              </a:rPr>
              <a:t>,</a:t>
            </a:r>
            <a:r>
              <a:rPr sz="1800" spc="20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84E4D"/>
                </a:solidFill>
                <a:latin typeface="Arial"/>
                <a:cs typeface="Arial"/>
              </a:rPr>
              <a:t>with</a:t>
            </a:r>
            <a:r>
              <a:rPr sz="1800" spc="2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opportunities</a:t>
            </a:r>
            <a:r>
              <a:rPr sz="1800" spc="2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84E4D"/>
                </a:solidFill>
                <a:latin typeface="Arial"/>
                <a:cs typeface="Arial"/>
              </a:rPr>
              <a:t>to</a:t>
            </a:r>
            <a:r>
              <a:rPr sz="1800" spc="2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explore</a:t>
            </a:r>
            <a:r>
              <a:rPr sz="1800" spc="2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u="heavy" spc="4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benchmarkin</a:t>
            </a:r>
            <a:r>
              <a:rPr sz="1800" spc="45" dirty="0">
                <a:solidFill>
                  <a:srgbClr val="3890B1"/>
                </a:solidFill>
                <a:latin typeface="Arial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1800" spc="45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u="heavy" spc="6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 </a:t>
            </a:r>
            <a:r>
              <a:rPr sz="1800" u="heavy" spc="6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1800" u="heavy" spc="6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sz="1800" u="heavy" spc="6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800" u="heavy" spc="-1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resources.</a:t>
            </a:r>
            <a:endParaRPr sz="1800" dirty="0">
              <a:solidFill>
                <a:srgbClr val="3890B1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47056" y="8019103"/>
            <a:ext cx="8128634" cy="129032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350" b="1" spc="-10" dirty="0">
                <a:solidFill>
                  <a:srgbClr val="37312F"/>
                </a:solidFill>
                <a:latin typeface="Roboto"/>
                <a:cs typeface="Roboto"/>
              </a:rPr>
              <a:t>Recognition</a:t>
            </a:r>
            <a:endParaRPr sz="3350" dirty="0">
              <a:latin typeface="Roboto"/>
              <a:cs typeface="Roboto"/>
            </a:endParaRPr>
          </a:p>
          <a:p>
            <a:pPr marL="12700" marR="5080">
              <a:lnSpc>
                <a:spcPts val="2100"/>
              </a:lnSpc>
              <a:spcBef>
                <a:spcPts val="700"/>
              </a:spcBef>
            </a:pPr>
            <a:r>
              <a:rPr sz="1800" spc="70" dirty="0">
                <a:solidFill>
                  <a:srgbClr val="584E4D"/>
                </a:solidFill>
                <a:latin typeface="Arial"/>
                <a:cs typeface="Arial"/>
              </a:rPr>
              <a:t>Opportunities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84E4D"/>
                </a:solidFill>
                <a:latin typeface="Arial"/>
                <a:cs typeface="Arial"/>
              </a:rPr>
              <a:t>to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</a:t>
            </a:r>
            <a:r>
              <a:rPr sz="1800" dirty="0">
                <a:solidFill>
                  <a:srgbClr val="3890B1"/>
                </a:solidFill>
                <a:latin typeface="Arial"/>
                <a:cs typeface="Arial"/>
              </a:rPr>
              <a:t>,</a:t>
            </a:r>
            <a:r>
              <a:rPr sz="1800" spc="65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u="heavy" spc="5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</a:t>
            </a:r>
            <a:r>
              <a:rPr sz="1800" spc="50" dirty="0">
                <a:solidFill>
                  <a:srgbClr val="3890B1"/>
                </a:solidFill>
                <a:latin typeface="Arial"/>
                <a:cs typeface="Arial"/>
              </a:rPr>
              <a:t>,</a:t>
            </a:r>
            <a:r>
              <a:rPr sz="1800" spc="65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u="heavy" spc="10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Arial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</a:t>
            </a:r>
            <a:r>
              <a:rPr sz="1800" spc="65" dirty="0">
                <a:solidFill>
                  <a:srgbClr val="3890B1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or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lead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84E4D"/>
                </a:solidFill>
                <a:latin typeface="Arial"/>
                <a:cs typeface="Arial"/>
              </a:rPr>
              <a:t>within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the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association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584E4D"/>
                </a:solidFill>
                <a:latin typeface="Arial"/>
                <a:cs typeface="Arial"/>
              </a:rPr>
              <a:t>and 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the</a:t>
            </a:r>
            <a:r>
              <a:rPr sz="1800" spc="-5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wider</a:t>
            </a:r>
            <a:r>
              <a:rPr sz="1800" spc="-5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FM</a:t>
            </a:r>
            <a:r>
              <a:rPr sz="1800" spc="-5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community.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191941" y="869656"/>
            <a:ext cx="149860" cy="306705"/>
          </a:xfrm>
          <a:custGeom>
            <a:avLst/>
            <a:gdLst/>
            <a:ahLst/>
            <a:cxnLst/>
            <a:rect l="l" t="t" r="r" b="b"/>
            <a:pathLst>
              <a:path w="149859" h="306705">
                <a:moveTo>
                  <a:pt x="143309" y="306524"/>
                </a:moveTo>
                <a:lnTo>
                  <a:pt x="5975" y="306524"/>
                </a:lnTo>
                <a:lnTo>
                  <a:pt x="0" y="300548"/>
                </a:lnTo>
                <a:lnTo>
                  <a:pt x="0" y="26429"/>
                </a:lnTo>
                <a:lnTo>
                  <a:pt x="347" y="25573"/>
                </a:lnTo>
                <a:lnTo>
                  <a:pt x="708" y="23929"/>
                </a:lnTo>
                <a:lnTo>
                  <a:pt x="708" y="23167"/>
                </a:lnTo>
                <a:lnTo>
                  <a:pt x="1350" y="21536"/>
                </a:lnTo>
                <a:lnTo>
                  <a:pt x="1978" y="20761"/>
                </a:lnTo>
                <a:lnTo>
                  <a:pt x="2941" y="19370"/>
                </a:lnTo>
                <a:lnTo>
                  <a:pt x="3195" y="18715"/>
                </a:lnTo>
                <a:lnTo>
                  <a:pt x="4384" y="17459"/>
                </a:lnTo>
                <a:lnTo>
                  <a:pt x="5320" y="16937"/>
                </a:lnTo>
                <a:lnTo>
                  <a:pt x="6751" y="16001"/>
                </a:lnTo>
                <a:lnTo>
                  <a:pt x="7178" y="15520"/>
                </a:lnTo>
                <a:lnTo>
                  <a:pt x="9304" y="14544"/>
                </a:lnTo>
                <a:lnTo>
                  <a:pt x="11267" y="14023"/>
                </a:lnTo>
                <a:lnTo>
                  <a:pt x="12833" y="14023"/>
                </a:lnTo>
                <a:lnTo>
                  <a:pt x="42819" y="12268"/>
                </a:lnTo>
                <a:lnTo>
                  <a:pt x="72989" y="9394"/>
                </a:lnTo>
                <a:lnTo>
                  <a:pt x="103237" y="5413"/>
                </a:lnTo>
                <a:lnTo>
                  <a:pt x="135395" y="0"/>
                </a:lnTo>
                <a:lnTo>
                  <a:pt x="136765" y="0"/>
                </a:lnTo>
                <a:lnTo>
                  <a:pt x="139606" y="681"/>
                </a:lnTo>
                <a:lnTo>
                  <a:pt x="140087" y="1029"/>
                </a:lnTo>
                <a:lnTo>
                  <a:pt x="141812" y="1697"/>
                </a:lnTo>
                <a:lnTo>
                  <a:pt x="142948" y="2179"/>
                </a:lnTo>
                <a:lnTo>
                  <a:pt x="144098" y="3061"/>
                </a:lnTo>
                <a:lnTo>
                  <a:pt x="144290" y="3061"/>
                </a:lnTo>
                <a:lnTo>
                  <a:pt x="144833" y="3529"/>
                </a:lnTo>
                <a:lnTo>
                  <a:pt x="145007" y="4010"/>
                </a:lnTo>
                <a:lnTo>
                  <a:pt x="146170" y="5200"/>
                </a:lnTo>
                <a:lnTo>
                  <a:pt x="146905" y="6069"/>
                </a:lnTo>
                <a:lnTo>
                  <a:pt x="147854" y="7793"/>
                </a:lnTo>
                <a:lnTo>
                  <a:pt x="148549" y="9852"/>
                </a:lnTo>
                <a:lnTo>
                  <a:pt x="148937" y="10360"/>
                </a:lnTo>
                <a:lnTo>
                  <a:pt x="149057" y="11028"/>
                </a:lnTo>
                <a:lnTo>
                  <a:pt x="149071" y="12766"/>
                </a:lnTo>
                <a:lnTo>
                  <a:pt x="149285" y="13101"/>
                </a:lnTo>
                <a:lnTo>
                  <a:pt x="149285" y="29423"/>
                </a:lnTo>
                <a:lnTo>
                  <a:pt x="122548" y="29423"/>
                </a:lnTo>
                <a:lnTo>
                  <a:pt x="120944" y="29691"/>
                </a:lnTo>
                <a:lnTo>
                  <a:pt x="119326" y="29838"/>
                </a:lnTo>
                <a:lnTo>
                  <a:pt x="107060" y="31770"/>
                </a:lnTo>
                <a:lnTo>
                  <a:pt x="96392" y="33339"/>
                </a:lnTo>
                <a:lnTo>
                  <a:pt x="85725" y="34775"/>
                </a:lnTo>
                <a:lnTo>
                  <a:pt x="74234" y="36148"/>
                </a:lnTo>
                <a:lnTo>
                  <a:pt x="74028" y="36148"/>
                </a:lnTo>
                <a:lnTo>
                  <a:pt x="62443" y="37333"/>
                </a:lnTo>
                <a:lnTo>
                  <a:pt x="52315" y="38232"/>
                </a:lnTo>
                <a:lnTo>
                  <a:pt x="42205" y="39008"/>
                </a:lnTo>
                <a:lnTo>
                  <a:pt x="30319" y="39797"/>
                </a:lnTo>
                <a:lnTo>
                  <a:pt x="28514" y="40038"/>
                </a:lnTo>
                <a:lnTo>
                  <a:pt x="26736" y="40038"/>
                </a:lnTo>
                <a:lnTo>
                  <a:pt x="26736" y="279787"/>
                </a:lnTo>
                <a:lnTo>
                  <a:pt x="149285" y="279787"/>
                </a:lnTo>
                <a:lnTo>
                  <a:pt x="149285" y="300548"/>
                </a:lnTo>
                <a:lnTo>
                  <a:pt x="143309" y="306524"/>
                </a:lnTo>
                <a:close/>
              </a:path>
              <a:path w="149859" h="306705">
                <a:moveTo>
                  <a:pt x="149285" y="279787"/>
                </a:moveTo>
                <a:lnTo>
                  <a:pt x="122548" y="279787"/>
                </a:lnTo>
                <a:lnTo>
                  <a:pt x="122548" y="29423"/>
                </a:lnTo>
                <a:lnTo>
                  <a:pt x="149285" y="29423"/>
                </a:lnTo>
                <a:lnTo>
                  <a:pt x="149285" y="279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1348" y="400671"/>
            <a:ext cx="762635" cy="775970"/>
          </a:xfrm>
          <a:custGeom>
            <a:avLst/>
            <a:gdLst/>
            <a:ahLst/>
            <a:cxnLst/>
            <a:rect l="l" t="t" r="r" b="b"/>
            <a:pathLst>
              <a:path w="762634" h="775969">
                <a:moveTo>
                  <a:pt x="354101" y="748779"/>
                </a:moveTo>
                <a:lnTo>
                  <a:pt x="353987" y="438315"/>
                </a:lnTo>
                <a:lnTo>
                  <a:pt x="353872" y="415251"/>
                </a:lnTo>
                <a:lnTo>
                  <a:pt x="353542" y="413880"/>
                </a:lnTo>
                <a:lnTo>
                  <a:pt x="352996" y="412572"/>
                </a:lnTo>
                <a:lnTo>
                  <a:pt x="352933" y="412203"/>
                </a:lnTo>
                <a:lnTo>
                  <a:pt x="352856" y="412013"/>
                </a:lnTo>
                <a:lnTo>
                  <a:pt x="352729" y="411848"/>
                </a:lnTo>
                <a:lnTo>
                  <a:pt x="351993" y="410387"/>
                </a:lnTo>
                <a:lnTo>
                  <a:pt x="351078" y="409143"/>
                </a:lnTo>
                <a:lnTo>
                  <a:pt x="349707" y="407822"/>
                </a:lnTo>
                <a:lnTo>
                  <a:pt x="349427" y="407631"/>
                </a:lnTo>
                <a:lnTo>
                  <a:pt x="348742" y="407073"/>
                </a:lnTo>
                <a:lnTo>
                  <a:pt x="348386" y="406666"/>
                </a:lnTo>
                <a:lnTo>
                  <a:pt x="347243" y="405942"/>
                </a:lnTo>
                <a:lnTo>
                  <a:pt x="346494" y="405663"/>
                </a:lnTo>
                <a:lnTo>
                  <a:pt x="345541" y="405282"/>
                </a:lnTo>
                <a:lnTo>
                  <a:pt x="345376" y="405142"/>
                </a:lnTo>
                <a:lnTo>
                  <a:pt x="343141" y="404368"/>
                </a:lnTo>
                <a:lnTo>
                  <a:pt x="339077" y="404368"/>
                </a:lnTo>
                <a:lnTo>
                  <a:pt x="336588" y="404837"/>
                </a:lnTo>
                <a:lnTo>
                  <a:pt x="335102" y="405536"/>
                </a:lnTo>
                <a:lnTo>
                  <a:pt x="327380" y="408940"/>
                </a:lnTo>
                <a:lnTo>
                  <a:pt x="327380" y="438315"/>
                </a:lnTo>
                <a:lnTo>
                  <a:pt x="327380" y="748779"/>
                </a:lnTo>
                <a:lnTo>
                  <a:pt x="231559" y="748779"/>
                </a:lnTo>
                <a:lnTo>
                  <a:pt x="231559" y="473240"/>
                </a:lnTo>
                <a:lnTo>
                  <a:pt x="233629" y="472630"/>
                </a:lnTo>
                <a:lnTo>
                  <a:pt x="235635" y="471843"/>
                </a:lnTo>
                <a:lnTo>
                  <a:pt x="247091" y="468261"/>
                </a:lnTo>
                <a:lnTo>
                  <a:pt x="256451" y="465213"/>
                </a:lnTo>
                <a:lnTo>
                  <a:pt x="265772" y="462076"/>
                </a:lnTo>
                <a:lnTo>
                  <a:pt x="277406" y="457974"/>
                </a:lnTo>
                <a:lnTo>
                  <a:pt x="279781" y="457200"/>
                </a:lnTo>
                <a:lnTo>
                  <a:pt x="292582" y="452412"/>
                </a:lnTo>
                <a:lnTo>
                  <a:pt x="302945" y="448348"/>
                </a:lnTo>
                <a:lnTo>
                  <a:pt x="313220" y="444169"/>
                </a:lnTo>
                <a:lnTo>
                  <a:pt x="324726" y="439331"/>
                </a:lnTo>
                <a:lnTo>
                  <a:pt x="326085" y="438861"/>
                </a:lnTo>
                <a:lnTo>
                  <a:pt x="327380" y="438315"/>
                </a:lnTo>
                <a:lnTo>
                  <a:pt x="327380" y="408940"/>
                </a:lnTo>
                <a:lnTo>
                  <a:pt x="305943" y="418376"/>
                </a:lnTo>
                <a:lnTo>
                  <a:pt x="276047" y="430149"/>
                </a:lnTo>
                <a:lnTo>
                  <a:pt x="245541" y="440829"/>
                </a:lnTo>
                <a:lnTo>
                  <a:pt x="214503" y="450380"/>
                </a:lnTo>
                <a:lnTo>
                  <a:pt x="212890" y="450850"/>
                </a:lnTo>
                <a:lnTo>
                  <a:pt x="211455" y="451650"/>
                </a:lnTo>
                <a:lnTo>
                  <a:pt x="209753" y="452945"/>
                </a:lnTo>
                <a:lnTo>
                  <a:pt x="209448" y="453339"/>
                </a:lnTo>
                <a:lnTo>
                  <a:pt x="208280" y="454456"/>
                </a:lnTo>
                <a:lnTo>
                  <a:pt x="204812" y="769543"/>
                </a:lnTo>
                <a:lnTo>
                  <a:pt x="210794" y="775512"/>
                </a:lnTo>
                <a:lnTo>
                  <a:pt x="348132" y="775512"/>
                </a:lnTo>
                <a:lnTo>
                  <a:pt x="354101" y="769543"/>
                </a:lnTo>
                <a:lnTo>
                  <a:pt x="354101" y="748779"/>
                </a:lnTo>
                <a:close/>
              </a:path>
              <a:path w="762634" h="775969">
                <a:moveTo>
                  <a:pt x="558368" y="283222"/>
                </a:moveTo>
                <a:lnTo>
                  <a:pt x="558114" y="281876"/>
                </a:lnTo>
                <a:lnTo>
                  <a:pt x="557606" y="280289"/>
                </a:lnTo>
                <a:lnTo>
                  <a:pt x="557441" y="280073"/>
                </a:lnTo>
                <a:lnTo>
                  <a:pt x="557339" y="279806"/>
                </a:lnTo>
                <a:lnTo>
                  <a:pt x="556844" y="278549"/>
                </a:lnTo>
                <a:lnTo>
                  <a:pt x="556183" y="277406"/>
                </a:lnTo>
                <a:lnTo>
                  <a:pt x="555205" y="276174"/>
                </a:lnTo>
                <a:lnTo>
                  <a:pt x="555167" y="275945"/>
                </a:lnTo>
                <a:lnTo>
                  <a:pt x="554799" y="275551"/>
                </a:lnTo>
                <a:lnTo>
                  <a:pt x="554659" y="275551"/>
                </a:lnTo>
                <a:lnTo>
                  <a:pt x="553542" y="274408"/>
                </a:lnTo>
                <a:lnTo>
                  <a:pt x="552386" y="273532"/>
                </a:lnTo>
                <a:lnTo>
                  <a:pt x="551002" y="272796"/>
                </a:lnTo>
                <a:lnTo>
                  <a:pt x="551192" y="272796"/>
                </a:lnTo>
                <a:lnTo>
                  <a:pt x="550494" y="272453"/>
                </a:lnTo>
                <a:lnTo>
                  <a:pt x="549109" y="271818"/>
                </a:lnTo>
                <a:lnTo>
                  <a:pt x="547077" y="271399"/>
                </a:lnTo>
                <a:lnTo>
                  <a:pt x="543242" y="271399"/>
                </a:lnTo>
                <a:lnTo>
                  <a:pt x="541693" y="271818"/>
                </a:lnTo>
                <a:lnTo>
                  <a:pt x="541362" y="271818"/>
                </a:lnTo>
                <a:lnTo>
                  <a:pt x="538810" y="272796"/>
                </a:lnTo>
                <a:lnTo>
                  <a:pt x="537400" y="273532"/>
                </a:lnTo>
                <a:lnTo>
                  <a:pt x="536155" y="274612"/>
                </a:lnTo>
                <a:lnTo>
                  <a:pt x="531622" y="278447"/>
                </a:lnTo>
                <a:lnTo>
                  <a:pt x="531622" y="313601"/>
                </a:lnTo>
                <a:lnTo>
                  <a:pt x="531622" y="748779"/>
                </a:lnTo>
                <a:lnTo>
                  <a:pt x="435813" y="748779"/>
                </a:lnTo>
                <a:lnTo>
                  <a:pt x="435813" y="381990"/>
                </a:lnTo>
                <a:lnTo>
                  <a:pt x="442264" y="377977"/>
                </a:lnTo>
                <a:lnTo>
                  <a:pt x="448691" y="373913"/>
                </a:lnTo>
                <a:lnTo>
                  <a:pt x="455206" y="369684"/>
                </a:lnTo>
                <a:lnTo>
                  <a:pt x="462597" y="364820"/>
                </a:lnTo>
                <a:lnTo>
                  <a:pt x="463727" y="363994"/>
                </a:lnTo>
                <a:lnTo>
                  <a:pt x="471271" y="358876"/>
                </a:lnTo>
                <a:lnTo>
                  <a:pt x="505688" y="334022"/>
                </a:lnTo>
                <a:lnTo>
                  <a:pt x="521766" y="321424"/>
                </a:lnTo>
                <a:lnTo>
                  <a:pt x="524535" y="319278"/>
                </a:lnTo>
                <a:lnTo>
                  <a:pt x="528688" y="315899"/>
                </a:lnTo>
                <a:lnTo>
                  <a:pt x="530186" y="314769"/>
                </a:lnTo>
                <a:lnTo>
                  <a:pt x="531622" y="313601"/>
                </a:lnTo>
                <a:lnTo>
                  <a:pt x="531622" y="278447"/>
                </a:lnTo>
                <a:lnTo>
                  <a:pt x="507593" y="298704"/>
                </a:lnTo>
                <a:lnTo>
                  <a:pt x="478028" y="321424"/>
                </a:lnTo>
                <a:lnTo>
                  <a:pt x="447192" y="342976"/>
                </a:lnTo>
                <a:lnTo>
                  <a:pt x="415556" y="363016"/>
                </a:lnTo>
                <a:lnTo>
                  <a:pt x="414185" y="363842"/>
                </a:lnTo>
                <a:lnTo>
                  <a:pt x="413054" y="364972"/>
                </a:lnTo>
                <a:lnTo>
                  <a:pt x="409460" y="371576"/>
                </a:lnTo>
                <a:lnTo>
                  <a:pt x="409244" y="372516"/>
                </a:lnTo>
                <a:lnTo>
                  <a:pt x="409092" y="373468"/>
                </a:lnTo>
                <a:lnTo>
                  <a:pt x="409092" y="769543"/>
                </a:lnTo>
                <a:lnTo>
                  <a:pt x="415061" y="775512"/>
                </a:lnTo>
                <a:lnTo>
                  <a:pt x="552399" y="775512"/>
                </a:lnTo>
                <a:lnTo>
                  <a:pt x="558368" y="769543"/>
                </a:lnTo>
                <a:lnTo>
                  <a:pt x="558368" y="748779"/>
                </a:lnTo>
                <a:lnTo>
                  <a:pt x="558368" y="313601"/>
                </a:lnTo>
                <a:lnTo>
                  <a:pt x="558368" y="283222"/>
                </a:lnTo>
                <a:close/>
              </a:path>
              <a:path w="762634" h="775969">
                <a:moveTo>
                  <a:pt x="642239" y="13792"/>
                </a:moveTo>
                <a:lnTo>
                  <a:pt x="627748" y="0"/>
                </a:lnTo>
                <a:lnTo>
                  <a:pt x="624903" y="431"/>
                </a:lnTo>
                <a:lnTo>
                  <a:pt x="527278" y="55092"/>
                </a:lnTo>
                <a:lnTo>
                  <a:pt x="524979" y="63233"/>
                </a:lnTo>
                <a:lnTo>
                  <a:pt x="532193" y="76111"/>
                </a:lnTo>
                <a:lnTo>
                  <a:pt x="540321" y="78435"/>
                </a:lnTo>
                <a:lnTo>
                  <a:pt x="585495" y="53124"/>
                </a:lnTo>
                <a:lnTo>
                  <a:pt x="554697" y="92456"/>
                </a:lnTo>
                <a:lnTo>
                  <a:pt x="521512" y="129806"/>
                </a:lnTo>
                <a:lnTo>
                  <a:pt x="486079" y="165023"/>
                </a:lnTo>
                <a:lnTo>
                  <a:pt x="448564" y="197929"/>
                </a:lnTo>
                <a:lnTo>
                  <a:pt x="409079" y="228371"/>
                </a:lnTo>
                <a:lnTo>
                  <a:pt x="367792" y="256197"/>
                </a:lnTo>
                <a:lnTo>
                  <a:pt x="317500" y="285216"/>
                </a:lnTo>
                <a:lnTo>
                  <a:pt x="267881" y="309257"/>
                </a:lnTo>
                <a:lnTo>
                  <a:pt x="219456" y="328790"/>
                </a:lnTo>
                <a:lnTo>
                  <a:pt x="172720" y="344246"/>
                </a:lnTo>
                <a:lnTo>
                  <a:pt x="128181" y="356095"/>
                </a:lnTo>
                <a:lnTo>
                  <a:pt x="86347" y="364782"/>
                </a:lnTo>
                <a:lnTo>
                  <a:pt x="47726" y="370776"/>
                </a:lnTo>
                <a:lnTo>
                  <a:pt x="5461" y="375132"/>
                </a:lnTo>
                <a:lnTo>
                  <a:pt x="0" y="381596"/>
                </a:lnTo>
                <a:lnTo>
                  <a:pt x="1231" y="395922"/>
                </a:lnTo>
                <a:lnTo>
                  <a:pt x="7061" y="401193"/>
                </a:lnTo>
                <a:lnTo>
                  <a:pt x="15074" y="401154"/>
                </a:lnTo>
                <a:lnTo>
                  <a:pt x="91071" y="391109"/>
                </a:lnTo>
                <a:lnTo>
                  <a:pt x="134315" y="382117"/>
                </a:lnTo>
                <a:lnTo>
                  <a:pt x="180352" y="369874"/>
                </a:lnTo>
                <a:lnTo>
                  <a:pt x="228663" y="353885"/>
                </a:lnTo>
                <a:lnTo>
                  <a:pt x="278726" y="333705"/>
                </a:lnTo>
                <a:lnTo>
                  <a:pt x="330009" y="308851"/>
                </a:lnTo>
                <a:lnTo>
                  <a:pt x="382003" y="278853"/>
                </a:lnTo>
                <a:lnTo>
                  <a:pt x="424230" y="250431"/>
                </a:lnTo>
                <a:lnTo>
                  <a:pt x="464616" y="219341"/>
                </a:lnTo>
                <a:lnTo>
                  <a:pt x="503021" y="185762"/>
                </a:lnTo>
                <a:lnTo>
                  <a:pt x="539318" y="149847"/>
                </a:lnTo>
                <a:lnTo>
                  <a:pt x="573366" y="111760"/>
                </a:lnTo>
                <a:lnTo>
                  <a:pt x="605002" y="71666"/>
                </a:lnTo>
                <a:lnTo>
                  <a:pt x="596684" y="118491"/>
                </a:lnTo>
                <a:lnTo>
                  <a:pt x="601535" y="125437"/>
                </a:lnTo>
                <a:lnTo>
                  <a:pt x="611162" y="126936"/>
                </a:lnTo>
                <a:lnTo>
                  <a:pt x="617512" y="126923"/>
                </a:lnTo>
                <a:lnTo>
                  <a:pt x="623150" y="122377"/>
                </a:lnTo>
                <a:lnTo>
                  <a:pt x="624306" y="115887"/>
                </a:lnTo>
                <a:lnTo>
                  <a:pt x="642239" y="13792"/>
                </a:lnTo>
                <a:close/>
              </a:path>
              <a:path w="762634" h="775969">
                <a:moveTo>
                  <a:pt x="762584" y="11950"/>
                </a:moveTo>
                <a:lnTo>
                  <a:pt x="758634" y="4254"/>
                </a:lnTo>
                <a:lnTo>
                  <a:pt x="757428" y="3111"/>
                </a:lnTo>
                <a:lnTo>
                  <a:pt x="756564" y="2400"/>
                </a:lnTo>
                <a:lnTo>
                  <a:pt x="755269" y="1676"/>
                </a:lnTo>
                <a:lnTo>
                  <a:pt x="755180" y="1536"/>
                </a:lnTo>
                <a:lnTo>
                  <a:pt x="754583" y="1257"/>
                </a:lnTo>
                <a:lnTo>
                  <a:pt x="754100" y="1257"/>
                </a:lnTo>
                <a:lnTo>
                  <a:pt x="753160" y="889"/>
                </a:lnTo>
                <a:lnTo>
                  <a:pt x="752360" y="317"/>
                </a:lnTo>
                <a:lnTo>
                  <a:pt x="747483" y="317"/>
                </a:lnTo>
                <a:lnTo>
                  <a:pt x="745312" y="889"/>
                </a:lnTo>
                <a:lnTo>
                  <a:pt x="745032" y="889"/>
                </a:lnTo>
                <a:lnTo>
                  <a:pt x="743178" y="1676"/>
                </a:lnTo>
                <a:lnTo>
                  <a:pt x="742289" y="2247"/>
                </a:lnTo>
                <a:lnTo>
                  <a:pt x="741108" y="3111"/>
                </a:lnTo>
                <a:lnTo>
                  <a:pt x="740524" y="3429"/>
                </a:lnTo>
                <a:lnTo>
                  <a:pt x="738936" y="4927"/>
                </a:lnTo>
                <a:lnTo>
                  <a:pt x="737997" y="6108"/>
                </a:lnTo>
                <a:lnTo>
                  <a:pt x="737311" y="7467"/>
                </a:lnTo>
                <a:lnTo>
                  <a:pt x="735876" y="10248"/>
                </a:lnTo>
                <a:lnTo>
                  <a:pt x="735876" y="68592"/>
                </a:lnTo>
                <a:lnTo>
                  <a:pt x="735850" y="748779"/>
                </a:lnTo>
                <a:lnTo>
                  <a:pt x="640041" y="748779"/>
                </a:lnTo>
                <a:lnTo>
                  <a:pt x="640041" y="206540"/>
                </a:lnTo>
                <a:lnTo>
                  <a:pt x="641096" y="205295"/>
                </a:lnTo>
                <a:lnTo>
                  <a:pt x="642061" y="203987"/>
                </a:lnTo>
                <a:lnTo>
                  <a:pt x="666953" y="173126"/>
                </a:lnTo>
                <a:lnTo>
                  <a:pt x="690664" y="140792"/>
                </a:lnTo>
                <a:lnTo>
                  <a:pt x="692772" y="137642"/>
                </a:lnTo>
                <a:lnTo>
                  <a:pt x="698373" y="129413"/>
                </a:lnTo>
                <a:lnTo>
                  <a:pt x="721588" y="93027"/>
                </a:lnTo>
                <a:lnTo>
                  <a:pt x="735634" y="68935"/>
                </a:lnTo>
                <a:lnTo>
                  <a:pt x="735850" y="68770"/>
                </a:lnTo>
                <a:lnTo>
                  <a:pt x="735850" y="68592"/>
                </a:lnTo>
                <a:lnTo>
                  <a:pt x="735876" y="10248"/>
                </a:lnTo>
                <a:lnTo>
                  <a:pt x="711860" y="56730"/>
                </a:lnTo>
                <a:lnTo>
                  <a:pt x="683247" y="104013"/>
                </a:lnTo>
                <a:lnTo>
                  <a:pt x="651446" y="149453"/>
                </a:lnTo>
                <a:lnTo>
                  <a:pt x="616546" y="192887"/>
                </a:lnTo>
                <a:lnTo>
                  <a:pt x="615442" y="194183"/>
                </a:lnTo>
                <a:lnTo>
                  <a:pt x="614654" y="195681"/>
                </a:lnTo>
                <a:lnTo>
                  <a:pt x="613905" y="197866"/>
                </a:lnTo>
                <a:lnTo>
                  <a:pt x="613778" y="199085"/>
                </a:lnTo>
                <a:lnTo>
                  <a:pt x="613625" y="199923"/>
                </a:lnTo>
                <a:lnTo>
                  <a:pt x="613333" y="200736"/>
                </a:lnTo>
                <a:lnTo>
                  <a:pt x="613333" y="769543"/>
                </a:lnTo>
                <a:lnTo>
                  <a:pt x="619302" y="775512"/>
                </a:lnTo>
                <a:lnTo>
                  <a:pt x="756615" y="775512"/>
                </a:lnTo>
                <a:lnTo>
                  <a:pt x="762584" y="769543"/>
                </a:lnTo>
                <a:lnTo>
                  <a:pt x="762584" y="748779"/>
                </a:lnTo>
                <a:lnTo>
                  <a:pt x="762584" y="68592"/>
                </a:lnTo>
                <a:lnTo>
                  <a:pt x="762584" y="11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37965" y="4346093"/>
            <a:ext cx="728716" cy="80898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267328" y="1855763"/>
            <a:ext cx="838199" cy="83730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247823" y="6788715"/>
            <a:ext cx="914185" cy="913957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8296329" y="8582617"/>
            <a:ext cx="756920" cy="754380"/>
            <a:chOff x="8296329" y="8582617"/>
            <a:chExt cx="756920" cy="754380"/>
          </a:xfrm>
        </p:grpSpPr>
        <p:sp>
          <p:nvSpPr>
            <p:cNvPr id="37" name="object 37"/>
            <p:cNvSpPr/>
            <p:nvPr/>
          </p:nvSpPr>
          <p:spPr>
            <a:xfrm>
              <a:off x="8433321" y="8718792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70">
                  <a:moveTo>
                    <a:pt x="241696" y="483393"/>
                  </a:moveTo>
                  <a:lnTo>
                    <a:pt x="193045" y="478474"/>
                  </a:lnTo>
                  <a:lnTo>
                    <a:pt x="147704" y="464370"/>
                  </a:lnTo>
                  <a:lnTo>
                    <a:pt x="106652" y="442061"/>
                  </a:lnTo>
                  <a:lnTo>
                    <a:pt x="70868" y="412524"/>
                  </a:lnTo>
                  <a:lnTo>
                    <a:pt x="41332" y="376740"/>
                  </a:lnTo>
                  <a:lnTo>
                    <a:pt x="19022" y="335688"/>
                  </a:lnTo>
                  <a:lnTo>
                    <a:pt x="4918" y="290347"/>
                  </a:lnTo>
                  <a:lnTo>
                    <a:pt x="0" y="241696"/>
                  </a:lnTo>
                  <a:lnTo>
                    <a:pt x="4797" y="194251"/>
                  </a:lnTo>
                  <a:lnTo>
                    <a:pt x="4918" y="193045"/>
                  </a:lnTo>
                  <a:lnTo>
                    <a:pt x="19022" y="147704"/>
                  </a:lnTo>
                  <a:lnTo>
                    <a:pt x="41332" y="106652"/>
                  </a:lnTo>
                  <a:lnTo>
                    <a:pt x="70868" y="70868"/>
                  </a:lnTo>
                  <a:lnTo>
                    <a:pt x="106652" y="41332"/>
                  </a:lnTo>
                  <a:lnTo>
                    <a:pt x="147704" y="19022"/>
                  </a:lnTo>
                  <a:lnTo>
                    <a:pt x="193045" y="4918"/>
                  </a:lnTo>
                  <a:lnTo>
                    <a:pt x="241696" y="0"/>
                  </a:lnTo>
                  <a:lnTo>
                    <a:pt x="290347" y="4918"/>
                  </a:lnTo>
                  <a:lnTo>
                    <a:pt x="335688" y="19022"/>
                  </a:lnTo>
                  <a:lnTo>
                    <a:pt x="364220" y="34528"/>
                  </a:lnTo>
                  <a:lnTo>
                    <a:pt x="241696" y="34528"/>
                  </a:lnTo>
                  <a:lnTo>
                    <a:pt x="194251" y="40009"/>
                  </a:lnTo>
                  <a:lnTo>
                    <a:pt x="150667" y="55616"/>
                  </a:lnTo>
                  <a:lnTo>
                    <a:pt x="112198" y="80097"/>
                  </a:lnTo>
                  <a:lnTo>
                    <a:pt x="80097" y="112198"/>
                  </a:lnTo>
                  <a:lnTo>
                    <a:pt x="55616" y="150667"/>
                  </a:lnTo>
                  <a:lnTo>
                    <a:pt x="40009" y="194251"/>
                  </a:lnTo>
                  <a:lnTo>
                    <a:pt x="34528" y="241696"/>
                  </a:lnTo>
                  <a:lnTo>
                    <a:pt x="40009" y="289142"/>
                  </a:lnTo>
                  <a:lnTo>
                    <a:pt x="55616" y="332725"/>
                  </a:lnTo>
                  <a:lnTo>
                    <a:pt x="80097" y="371194"/>
                  </a:lnTo>
                  <a:lnTo>
                    <a:pt x="112198" y="403296"/>
                  </a:lnTo>
                  <a:lnTo>
                    <a:pt x="150667" y="427777"/>
                  </a:lnTo>
                  <a:lnTo>
                    <a:pt x="194251" y="443384"/>
                  </a:lnTo>
                  <a:lnTo>
                    <a:pt x="241696" y="448865"/>
                  </a:lnTo>
                  <a:lnTo>
                    <a:pt x="364220" y="448865"/>
                  </a:lnTo>
                  <a:lnTo>
                    <a:pt x="335688" y="464370"/>
                  </a:lnTo>
                  <a:lnTo>
                    <a:pt x="290347" y="478474"/>
                  </a:lnTo>
                  <a:lnTo>
                    <a:pt x="241696" y="483393"/>
                  </a:lnTo>
                  <a:close/>
                </a:path>
                <a:path w="483870" h="483870">
                  <a:moveTo>
                    <a:pt x="364220" y="448865"/>
                  </a:moveTo>
                  <a:lnTo>
                    <a:pt x="241696" y="448865"/>
                  </a:lnTo>
                  <a:lnTo>
                    <a:pt x="289142" y="443384"/>
                  </a:lnTo>
                  <a:lnTo>
                    <a:pt x="332725" y="427777"/>
                  </a:lnTo>
                  <a:lnTo>
                    <a:pt x="371194" y="403296"/>
                  </a:lnTo>
                  <a:lnTo>
                    <a:pt x="403296" y="371194"/>
                  </a:lnTo>
                  <a:lnTo>
                    <a:pt x="427777" y="332725"/>
                  </a:lnTo>
                  <a:lnTo>
                    <a:pt x="443384" y="289142"/>
                  </a:lnTo>
                  <a:lnTo>
                    <a:pt x="448865" y="241696"/>
                  </a:lnTo>
                  <a:lnTo>
                    <a:pt x="443384" y="194251"/>
                  </a:lnTo>
                  <a:lnTo>
                    <a:pt x="427777" y="150667"/>
                  </a:lnTo>
                  <a:lnTo>
                    <a:pt x="403296" y="112198"/>
                  </a:lnTo>
                  <a:lnTo>
                    <a:pt x="371194" y="80097"/>
                  </a:lnTo>
                  <a:lnTo>
                    <a:pt x="332725" y="55616"/>
                  </a:lnTo>
                  <a:lnTo>
                    <a:pt x="289142" y="40009"/>
                  </a:lnTo>
                  <a:lnTo>
                    <a:pt x="241696" y="34528"/>
                  </a:lnTo>
                  <a:lnTo>
                    <a:pt x="364220" y="34528"/>
                  </a:lnTo>
                  <a:lnTo>
                    <a:pt x="412524" y="70868"/>
                  </a:lnTo>
                  <a:lnTo>
                    <a:pt x="442061" y="106652"/>
                  </a:lnTo>
                  <a:lnTo>
                    <a:pt x="464370" y="147704"/>
                  </a:lnTo>
                  <a:lnTo>
                    <a:pt x="478474" y="193045"/>
                  </a:lnTo>
                  <a:lnTo>
                    <a:pt x="483393" y="241696"/>
                  </a:lnTo>
                  <a:lnTo>
                    <a:pt x="478596" y="289142"/>
                  </a:lnTo>
                  <a:lnTo>
                    <a:pt x="464370" y="335688"/>
                  </a:lnTo>
                  <a:lnTo>
                    <a:pt x="442061" y="376740"/>
                  </a:lnTo>
                  <a:lnTo>
                    <a:pt x="412524" y="412524"/>
                  </a:lnTo>
                  <a:lnTo>
                    <a:pt x="376740" y="442061"/>
                  </a:lnTo>
                  <a:lnTo>
                    <a:pt x="364220" y="448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54148" y="8874164"/>
              <a:ext cx="241722" cy="17264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296329" y="8582617"/>
              <a:ext cx="756920" cy="754380"/>
            </a:xfrm>
            <a:custGeom>
              <a:avLst/>
              <a:gdLst/>
              <a:ahLst/>
              <a:cxnLst/>
              <a:rect l="l" t="t" r="r" b="b"/>
              <a:pathLst>
                <a:path w="756920" h="754379">
                  <a:moveTo>
                    <a:pt x="361936" y="40639"/>
                  </a:moveTo>
                  <a:lnTo>
                    <a:pt x="311305" y="40639"/>
                  </a:lnTo>
                  <a:lnTo>
                    <a:pt x="317575" y="38099"/>
                  </a:lnTo>
                  <a:lnTo>
                    <a:pt x="322494" y="34289"/>
                  </a:lnTo>
                  <a:lnTo>
                    <a:pt x="359965" y="1269"/>
                  </a:lnTo>
                  <a:lnTo>
                    <a:pt x="393534" y="0"/>
                  </a:lnTo>
                  <a:lnTo>
                    <a:pt x="419680" y="15239"/>
                  </a:lnTo>
                  <a:lnTo>
                    <a:pt x="432856" y="31749"/>
                  </a:lnTo>
                  <a:lnTo>
                    <a:pt x="378896" y="31749"/>
                  </a:lnTo>
                  <a:lnTo>
                    <a:pt x="370902" y="34289"/>
                  </a:lnTo>
                  <a:lnTo>
                    <a:pt x="364187" y="38099"/>
                  </a:lnTo>
                  <a:lnTo>
                    <a:pt x="361936" y="40639"/>
                  </a:lnTo>
                  <a:close/>
                </a:path>
                <a:path w="756920" h="754379">
                  <a:moveTo>
                    <a:pt x="541128" y="40639"/>
                  </a:moveTo>
                  <a:lnTo>
                    <a:pt x="451742" y="40639"/>
                  </a:lnTo>
                  <a:lnTo>
                    <a:pt x="458052" y="39369"/>
                  </a:lnTo>
                  <a:lnTo>
                    <a:pt x="504476" y="22859"/>
                  </a:lnTo>
                  <a:lnTo>
                    <a:pt x="535382" y="33019"/>
                  </a:lnTo>
                  <a:lnTo>
                    <a:pt x="541128" y="40639"/>
                  </a:lnTo>
                  <a:close/>
                </a:path>
                <a:path w="756920" h="754379">
                  <a:moveTo>
                    <a:pt x="226376" y="95249"/>
                  </a:moveTo>
                  <a:lnTo>
                    <a:pt x="182378" y="95249"/>
                  </a:lnTo>
                  <a:lnTo>
                    <a:pt x="188275" y="92709"/>
                  </a:lnTo>
                  <a:lnTo>
                    <a:pt x="192864" y="87629"/>
                  </a:lnTo>
                  <a:lnTo>
                    <a:pt x="213893" y="40639"/>
                  </a:lnTo>
                  <a:lnTo>
                    <a:pt x="240982" y="24129"/>
                  </a:lnTo>
                  <a:lnTo>
                    <a:pt x="271282" y="25399"/>
                  </a:lnTo>
                  <a:lnTo>
                    <a:pt x="299326" y="39369"/>
                  </a:lnTo>
                  <a:lnTo>
                    <a:pt x="304837" y="40639"/>
                  </a:lnTo>
                  <a:lnTo>
                    <a:pt x="361936" y="40639"/>
                  </a:lnTo>
                  <a:lnTo>
                    <a:pt x="348428" y="55879"/>
                  </a:lnTo>
                  <a:lnTo>
                    <a:pt x="254603" y="55879"/>
                  </a:lnTo>
                  <a:lnTo>
                    <a:pt x="246940" y="57149"/>
                  </a:lnTo>
                  <a:lnTo>
                    <a:pt x="240368" y="62229"/>
                  </a:lnTo>
                  <a:lnTo>
                    <a:pt x="235708" y="69849"/>
                  </a:lnTo>
                  <a:lnTo>
                    <a:pt x="227156" y="93979"/>
                  </a:lnTo>
                  <a:lnTo>
                    <a:pt x="226376" y="95249"/>
                  </a:lnTo>
                  <a:close/>
                </a:path>
                <a:path w="756920" h="754379">
                  <a:moveTo>
                    <a:pt x="440343" y="74929"/>
                  </a:moveTo>
                  <a:lnTo>
                    <a:pt x="418013" y="64769"/>
                  </a:lnTo>
                  <a:lnTo>
                    <a:pt x="393243" y="38099"/>
                  </a:lnTo>
                  <a:lnTo>
                    <a:pt x="386799" y="34289"/>
                  </a:lnTo>
                  <a:lnTo>
                    <a:pt x="378896" y="31749"/>
                  </a:lnTo>
                  <a:lnTo>
                    <a:pt x="432856" y="31749"/>
                  </a:lnTo>
                  <a:lnTo>
                    <a:pt x="434883" y="34289"/>
                  </a:lnTo>
                  <a:lnTo>
                    <a:pt x="438940" y="38099"/>
                  </a:lnTo>
                  <a:lnTo>
                    <a:pt x="444966" y="40639"/>
                  </a:lnTo>
                  <a:lnTo>
                    <a:pt x="541128" y="40639"/>
                  </a:lnTo>
                  <a:lnTo>
                    <a:pt x="552621" y="55879"/>
                  </a:lnTo>
                  <a:lnTo>
                    <a:pt x="503232" y="55879"/>
                  </a:lnTo>
                  <a:lnTo>
                    <a:pt x="494876" y="58419"/>
                  </a:lnTo>
                  <a:lnTo>
                    <a:pt x="464531" y="72389"/>
                  </a:lnTo>
                  <a:lnTo>
                    <a:pt x="440343" y="74929"/>
                  </a:lnTo>
                  <a:close/>
                </a:path>
                <a:path w="756920" h="754379">
                  <a:moveTo>
                    <a:pt x="300874" y="73659"/>
                  </a:moveTo>
                  <a:lnTo>
                    <a:pt x="262536" y="58419"/>
                  </a:lnTo>
                  <a:lnTo>
                    <a:pt x="254603" y="55879"/>
                  </a:lnTo>
                  <a:lnTo>
                    <a:pt x="348428" y="55879"/>
                  </a:lnTo>
                  <a:lnTo>
                    <a:pt x="328414" y="71119"/>
                  </a:lnTo>
                  <a:lnTo>
                    <a:pt x="300874" y="73659"/>
                  </a:lnTo>
                  <a:close/>
                </a:path>
                <a:path w="756920" h="754379">
                  <a:moveTo>
                    <a:pt x="586324" y="129539"/>
                  </a:moveTo>
                  <a:lnTo>
                    <a:pt x="561030" y="125729"/>
                  </a:lnTo>
                  <a:lnTo>
                    <a:pt x="537610" y="107949"/>
                  </a:lnTo>
                  <a:lnTo>
                    <a:pt x="521704" y="69849"/>
                  </a:lnTo>
                  <a:lnTo>
                    <a:pt x="517884" y="62229"/>
                  </a:lnTo>
                  <a:lnTo>
                    <a:pt x="511314" y="57149"/>
                  </a:lnTo>
                  <a:lnTo>
                    <a:pt x="503232" y="55879"/>
                  </a:lnTo>
                  <a:lnTo>
                    <a:pt x="552621" y="55879"/>
                  </a:lnTo>
                  <a:lnTo>
                    <a:pt x="553579" y="57149"/>
                  </a:lnTo>
                  <a:lnTo>
                    <a:pt x="561878" y="81279"/>
                  </a:lnTo>
                  <a:lnTo>
                    <a:pt x="564445" y="87629"/>
                  </a:lnTo>
                  <a:lnTo>
                    <a:pt x="569077" y="92709"/>
                  </a:lnTo>
                  <a:lnTo>
                    <a:pt x="575017" y="95249"/>
                  </a:lnTo>
                  <a:lnTo>
                    <a:pt x="627228" y="96519"/>
                  </a:lnTo>
                  <a:lnTo>
                    <a:pt x="652875" y="115569"/>
                  </a:lnTo>
                  <a:lnTo>
                    <a:pt x="656723" y="126999"/>
                  </a:lnTo>
                  <a:lnTo>
                    <a:pt x="607852" y="126999"/>
                  </a:lnTo>
                  <a:lnTo>
                    <a:pt x="586324" y="129539"/>
                  </a:lnTo>
                  <a:close/>
                </a:path>
                <a:path w="756920" h="754379">
                  <a:moveTo>
                    <a:pt x="149133" y="660399"/>
                  </a:moveTo>
                  <a:lnTo>
                    <a:pt x="119907" y="652779"/>
                  </a:lnTo>
                  <a:lnTo>
                    <a:pt x="98797" y="628649"/>
                  </a:lnTo>
                  <a:lnTo>
                    <a:pt x="96530" y="582929"/>
                  </a:lnTo>
                  <a:lnTo>
                    <a:pt x="96404" y="580389"/>
                  </a:lnTo>
                  <a:lnTo>
                    <a:pt x="97872" y="571499"/>
                  </a:lnTo>
                  <a:lnTo>
                    <a:pt x="92036" y="561339"/>
                  </a:lnTo>
                  <a:lnTo>
                    <a:pt x="83283" y="560069"/>
                  </a:lnTo>
                  <a:lnTo>
                    <a:pt x="56066" y="552449"/>
                  </a:lnTo>
                  <a:lnTo>
                    <a:pt x="32665" y="533399"/>
                  </a:lnTo>
                  <a:lnTo>
                    <a:pt x="23818" y="501649"/>
                  </a:lnTo>
                  <a:lnTo>
                    <a:pt x="40261" y="455929"/>
                  </a:lnTo>
                  <a:lnTo>
                    <a:pt x="42523" y="450849"/>
                  </a:lnTo>
                  <a:lnTo>
                    <a:pt x="42450" y="444499"/>
                  </a:lnTo>
                  <a:lnTo>
                    <a:pt x="40130" y="438149"/>
                  </a:lnTo>
                  <a:lnTo>
                    <a:pt x="35652" y="433069"/>
                  </a:lnTo>
                  <a:lnTo>
                    <a:pt x="4045" y="400049"/>
                  </a:lnTo>
                  <a:lnTo>
                    <a:pt x="0" y="367029"/>
                  </a:lnTo>
                  <a:lnTo>
                    <a:pt x="13780" y="339089"/>
                  </a:lnTo>
                  <a:lnTo>
                    <a:pt x="35652" y="321309"/>
                  </a:lnTo>
                  <a:lnTo>
                    <a:pt x="40349" y="316229"/>
                  </a:lnTo>
                  <a:lnTo>
                    <a:pt x="42644" y="311149"/>
                  </a:lnTo>
                  <a:lnTo>
                    <a:pt x="42595" y="303529"/>
                  </a:lnTo>
                  <a:lnTo>
                    <a:pt x="40261" y="298449"/>
                  </a:lnTo>
                  <a:lnTo>
                    <a:pt x="23818" y="252729"/>
                  </a:lnTo>
                  <a:lnTo>
                    <a:pt x="32665" y="220979"/>
                  </a:lnTo>
                  <a:lnTo>
                    <a:pt x="56066" y="201929"/>
                  </a:lnTo>
                  <a:lnTo>
                    <a:pt x="83283" y="194309"/>
                  </a:lnTo>
                  <a:lnTo>
                    <a:pt x="92019" y="193039"/>
                  </a:lnTo>
                  <a:lnTo>
                    <a:pt x="97872" y="182879"/>
                  </a:lnTo>
                  <a:lnTo>
                    <a:pt x="96404" y="173989"/>
                  </a:lnTo>
                  <a:lnTo>
                    <a:pt x="98481" y="132079"/>
                  </a:lnTo>
                  <a:lnTo>
                    <a:pt x="98607" y="129539"/>
                  </a:lnTo>
                  <a:lnTo>
                    <a:pt x="98670" y="128269"/>
                  </a:lnTo>
                  <a:lnTo>
                    <a:pt x="98796" y="125729"/>
                  </a:lnTo>
                  <a:lnTo>
                    <a:pt x="119903" y="101599"/>
                  </a:lnTo>
                  <a:lnTo>
                    <a:pt x="149118" y="92709"/>
                  </a:lnTo>
                  <a:lnTo>
                    <a:pt x="175836" y="95249"/>
                  </a:lnTo>
                  <a:lnTo>
                    <a:pt x="226376" y="95249"/>
                  </a:lnTo>
                  <a:lnTo>
                    <a:pt x="214670" y="114299"/>
                  </a:lnTo>
                  <a:lnTo>
                    <a:pt x="191161" y="126999"/>
                  </a:lnTo>
                  <a:lnTo>
                    <a:pt x="149543" y="126999"/>
                  </a:lnTo>
                  <a:lnTo>
                    <a:pt x="141466" y="128269"/>
                  </a:lnTo>
                  <a:lnTo>
                    <a:pt x="134463" y="132079"/>
                  </a:lnTo>
                  <a:lnTo>
                    <a:pt x="129868" y="138429"/>
                  </a:lnTo>
                  <a:lnTo>
                    <a:pt x="129016" y="148589"/>
                  </a:lnTo>
                  <a:lnTo>
                    <a:pt x="130804" y="171449"/>
                  </a:lnTo>
                  <a:lnTo>
                    <a:pt x="126200" y="196849"/>
                  </a:lnTo>
                  <a:lnTo>
                    <a:pt x="108606" y="219709"/>
                  </a:lnTo>
                  <a:lnTo>
                    <a:pt x="71423" y="233679"/>
                  </a:lnTo>
                  <a:lnTo>
                    <a:pt x="64444" y="237489"/>
                  </a:lnTo>
                  <a:lnTo>
                    <a:pt x="59474" y="243839"/>
                  </a:lnTo>
                  <a:lnTo>
                    <a:pt x="57699" y="252729"/>
                  </a:lnTo>
                  <a:lnTo>
                    <a:pt x="60305" y="261619"/>
                  </a:lnTo>
                  <a:lnTo>
                    <a:pt x="74107" y="290829"/>
                  </a:lnTo>
                  <a:lnTo>
                    <a:pt x="75782" y="316229"/>
                  </a:lnTo>
                  <a:lnTo>
                    <a:pt x="64665" y="340359"/>
                  </a:lnTo>
                  <a:lnTo>
                    <a:pt x="40089" y="363219"/>
                  </a:lnTo>
                  <a:lnTo>
                    <a:pt x="33788" y="370839"/>
                  </a:lnTo>
                  <a:lnTo>
                    <a:pt x="33134" y="379729"/>
                  </a:lnTo>
                  <a:lnTo>
                    <a:pt x="35862" y="386079"/>
                  </a:lnTo>
                  <a:lnTo>
                    <a:pt x="39709" y="391159"/>
                  </a:lnTo>
                  <a:lnTo>
                    <a:pt x="64818" y="415289"/>
                  </a:lnTo>
                  <a:lnTo>
                    <a:pt x="76013" y="438149"/>
                  </a:lnTo>
                  <a:lnTo>
                    <a:pt x="74205" y="463549"/>
                  </a:lnTo>
                  <a:lnTo>
                    <a:pt x="60305" y="492759"/>
                  </a:lnTo>
                  <a:lnTo>
                    <a:pt x="57706" y="501649"/>
                  </a:lnTo>
                  <a:lnTo>
                    <a:pt x="59481" y="510539"/>
                  </a:lnTo>
                  <a:lnTo>
                    <a:pt x="64447" y="516889"/>
                  </a:lnTo>
                  <a:lnTo>
                    <a:pt x="71423" y="519429"/>
                  </a:lnTo>
                  <a:lnTo>
                    <a:pt x="108606" y="534669"/>
                  </a:lnTo>
                  <a:lnTo>
                    <a:pt x="126200" y="557529"/>
                  </a:lnTo>
                  <a:lnTo>
                    <a:pt x="130804" y="582929"/>
                  </a:lnTo>
                  <a:lnTo>
                    <a:pt x="129016" y="605789"/>
                  </a:lnTo>
                  <a:lnTo>
                    <a:pt x="129760" y="614679"/>
                  </a:lnTo>
                  <a:lnTo>
                    <a:pt x="129866" y="615949"/>
                  </a:lnTo>
                  <a:lnTo>
                    <a:pt x="134456" y="622299"/>
                  </a:lnTo>
                  <a:lnTo>
                    <a:pt x="141458" y="626109"/>
                  </a:lnTo>
                  <a:lnTo>
                    <a:pt x="149543" y="626109"/>
                  </a:lnTo>
                  <a:lnTo>
                    <a:pt x="191161" y="627379"/>
                  </a:lnTo>
                  <a:lnTo>
                    <a:pt x="214670" y="638809"/>
                  </a:lnTo>
                  <a:lnTo>
                    <a:pt x="226422" y="659129"/>
                  </a:lnTo>
                  <a:lnTo>
                    <a:pt x="175871" y="659129"/>
                  </a:lnTo>
                  <a:lnTo>
                    <a:pt x="149133" y="660399"/>
                  </a:lnTo>
                  <a:close/>
                </a:path>
                <a:path w="756920" h="754379">
                  <a:moveTo>
                    <a:pt x="657178" y="626109"/>
                  </a:moveTo>
                  <a:lnTo>
                    <a:pt x="617955" y="626109"/>
                  </a:lnTo>
                  <a:lnTo>
                    <a:pt x="624825" y="622299"/>
                  </a:lnTo>
                  <a:lnTo>
                    <a:pt x="628345" y="614679"/>
                  </a:lnTo>
                  <a:lnTo>
                    <a:pt x="628396" y="605789"/>
                  </a:lnTo>
                  <a:lnTo>
                    <a:pt x="628655" y="582929"/>
                  </a:lnTo>
                  <a:lnTo>
                    <a:pt x="628770" y="572769"/>
                  </a:lnTo>
                  <a:lnTo>
                    <a:pt x="628871" y="563879"/>
                  </a:lnTo>
                  <a:lnTo>
                    <a:pt x="643483" y="539749"/>
                  </a:lnTo>
                  <a:lnTo>
                    <a:pt x="664941" y="527049"/>
                  </a:lnTo>
                  <a:lnTo>
                    <a:pt x="685955" y="519429"/>
                  </a:lnTo>
                  <a:lnTo>
                    <a:pt x="694155" y="515619"/>
                  </a:lnTo>
                  <a:lnTo>
                    <a:pt x="698726" y="507999"/>
                  </a:lnTo>
                  <a:lnTo>
                    <a:pt x="699691" y="500379"/>
                  </a:lnTo>
                  <a:lnTo>
                    <a:pt x="697073" y="492759"/>
                  </a:lnTo>
                  <a:lnTo>
                    <a:pt x="681255" y="453389"/>
                  </a:lnTo>
                  <a:lnTo>
                    <a:pt x="685508" y="424179"/>
                  </a:lnTo>
                  <a:lnTo>
                    <a:pt x="701003" y="403859"/>
                  </a:lnTo>
                  <a:lnTo>
                    <a:pt x="718912" y="389889"/>
                  </a:lnTo>
                  <a:lnTo>
                    <a:pt x="723647" y="383539"/>
                  </a:lnTo>
                  <a:lnTo>
                    <a:pt x="724296" y="375919"/>
                  </a:lnTo>
                  <a:lnTo>
                    <a:pt x="721847" y="368299"/>
                  </a:lnTo>
                  <a:lnTo>
                    <a:pt x="717289" y="363219"/>
                  </a:lnTo>
                  <a:lnTo>
                    <a:pt x="701120" y="349249"/>
                  </a:lnTo>
                  <a:lnTo>
                    <a:pt x="686017" y="328929"/>
                  </a:lnTo>
                  <a:lnTo>
                    <a:pt x="681497" y="300989"/>
                  </a:lnTo>
                  <a:lnTo>
                    <a:pt x="697073" y="261619"/>
                  </a:lnTo>
                  <a:lnTo>
                    <a:pt x="699691" y="253999"/>
                  </a:lnTo>
                  <a:lnTo>
                    <a:pt x="698726" y="246379"/>
                  </a:lnTo>
                  <a:lnTo>
                    <a:pt x="694155" y="238759"/>
                  </a:lnTo>
                  <a:lnTo>
                    <a:pt x="685955" y="233679"/>
                  </a:lnTo>
                  <a:lnTo>
                    <a:pt x="664941" y="227329"/>
                  </a:lnTo>
                  <a:lnTo>
                    <a:pt x="643483" y="214629"/>
                  </a:lnTo>
                  <a:lnTo>
                    <a:pt x="628871" y="190499"/>
                  </a:lnTo>
                  <a:lnTo>
                    <a:pt x="628396" y="148589"/>
                  </a:lnTo>
                  <a:lnTo>
                    <a:pt x="628347" y="138429"/>
                  </a:lnTo>
                  <a:lnTo>
                    <a:pt x="624831" y="132079"/>
                  </a:lnTo>
                  <a:lnTo>
                    <a:pt x="617962" y="128269"/>
                  </a:lnTo>
                  <a:lnTo>
                    <a:pt x="607852" y="126999"/>
                  </a:lnTo>
                  <a:lnTo>
                    <a:pt x="656723" y="126999"/>
                  </a:lnTo>
                  <a:lnTo>
                    <a:pt x="662708" y="144779"/>
                  </a:lnTo>
                  <a:lnTo>
                    <a:pt x="660991" y="173989"/>
                  </a:lnTo>
                  <a:lnTo>
                    <a:pt x="661063" y="180339"/>
                  </a:lnTo>
                  <a:lnTo>
                    <a:pt x="663649" y="186689"/>
                  </a:lnTo>
                  <a:lnTo>
                    <a:pt x="668192" y="191769"/>
                  </a:lnTo>
                  <a:lnTo>
                    <a:pt x="674129" y="194309"/>
                  </a:lnTo>
                  <a:lnTo>
                    <a:pt x="718804" y="214629"/>
                  </a:lnTo>
                  <a:lnTo>
                    <a:pt x="733580" y="243839"/>
                  </a:lnTo>
                  <a:lnTo>
                    <a:pt x="729377" y="273049"/>
                  </a:lnTo>
                  <a:lnTo>
                    <a:pt x="717116" y="298449"/>
                  </a:lnTo>
                  <a:lnTo>
                    <a:pt x="714848" y="303529"/>
                  </a:lnTo>
                  <a:lnTo>
                    <a:pt x="714986" y="309879"/>
                  </a:lnTo>
                  <a:lnTo>
                    <a:pt x="717342" y="316229"/>
                  </a:lnTo>
                  <a:lnTo>
                    <a:pt x="721726" y="321309"/>
                  </a:lnTo>
                  <a:lnTo>
                    <a:pt x="754976" y="358139"/>
                  </a:lnTo>
                  <a:lnTo>
                    <a:pt x="756844" y="389889"/>
                  </a:lnTo>
                  <a:lnTo>
                    <a:pt x="756919" y="391159"/>
                  </a:lnTo>
                  <a:lnTo>
                    <a:pt x="741264" y="416559"/>
                  </a:lnTo>
                  <a:lnTo>
                    <a:pt x="721726" y="433069"/>
                  </a:lnTo>
                  <a:lnTo>
                    <a:pt x="717289" y="438149"/>
                  </a:lnTo>
                  <a:lnTo>
                    <a:pt x="714952" y="443229"/>
                  </a:lnTo>
                  <a:lnTo>
                    <a:pt x="714858" y="450849"/>
                  </a:lnTo>
                  <a:lnTo>
                    <a:pt x="717151" y="455929"/>
                  </a:lnTo>
                  <a:lnTo>
                    <a:pt x="729422" y="481329"/>
                  </a:lnTo>
                  <a:lnTo>
                    <a:pt x="733627" y="510539"/>
                  </a:lnTo>
                  <a:lnTo>
                    <a:pt x="718848" y="538479"/>
                  </a:lnTo>
                  <a:lnTo>
                    <a:pt x="674163" y="560069"/>
                  </a:lnTo>
                  <a:lnTo>
                    <a:pt x="668224" y="562609"/>
                  </a:lnTo>
                  <a:lnTo>
                    <a:pt x="663678" y="567689"/>
                  </a:lnTo>
                  <a:lnTo>
                    <a:pt x="661090" y="572769"/>
                  </a:lnTo>
                  <a:lnTo>
                    <a:pt x="661025" y="580389"/>
                  </a:lnTo>
                  <a:lnTo>
                    <a:pt x="662736" y="609599"/>
                  </a:lnTo>
                  <a:lnTo>
                    <a:pt x="657178" y="626109"/>
                  </a:lnTo>
                  <a:close/>
                </a:path>
                <a:path w="756920" h="754379">
                  <a:moveTo>
                    <a:pt x="553614" y="697229"/>
                  </a:moveTo>
                  <a:lnTo>
                    <a:pt x="511314" y="697229"/>
                  </a:lnTo>
                  <a:lnTo>
                    <a:pt x="517884" y="692149"/>
                  </a:lnTo>
                  <a:lnTo>
                    <a:pt x="521704" y="684529"/>
                  </a:lnTo>
                  <a:lnTo>
                    <a:pt x="537610" y="646429"/>
                  </a:lnTo>
                  <a:lnTo>
                    <a:pt x="561030" y="628649"/>
                  </a:lnTo>
                  <a:lnTo>
                    <a:pt x="586324" y="624839"/>
                  </a:lnTo>
                  <a:lnTo>
                    <a:pt x="607852" y="626109"/>
                  </a:lnTo>
                  <a:lnTo>
                    <a:pt x="657178" y="626109"/>
                  </a:lnTo>
                  <a:lnTo>
                    <a:pt x="652903" y="638809"/>
                  </a:lnTo>
                  <a:lnTo>
                    <a:pt x="627260" y="657859"/>
                  </a:lnTo>
                  <a:lnTo>
                    <a:pt x="575051" y="659129"/>
                  </a:lnTo>
                  <a:lnTo>
                    <a:pt x="569112" y="661669"/>
                  </a:lnTo>
                  <a:lnTo>
                    <a:pt x="564479" y="666749"/>
                  </a:lnTo>
                  <a:lnTo>
                    <a:pt x="561912" y="671829"/>
                  </a:lnTo>
                  <a:lnTo>
                    <a:pt x="553614" y="697229"/>
                  </a:lnTo>
                  <a:close/>
                </a:path>
                <a:path w="756920" h="754379">
                  <a:moveTo>
                    <a:pt x="241017" y="730249"/>
                  </a:moveTo>
                  <a:lnTo>
                    <a:pt x="213928" y="713739"/>
                  </a:lnTo>
                  <a:lnTo>
                    <a:pt x="192899" y="666749"/>
                  </a:lnTo>
                  <a:lnTo>
                    <a:pt x="188309" y="661669"/>
                  </a:lnTo>
                  <a:lnTo>
                    <a:pt x="182412" y="659129"/>
                  </a:lnTo>
                  <a:lnTo>
                    <a:pt x="226422" y="659129"/>
                  </a:lnTo>
                  <a:lnTo>
                    <a:pt x="227156" y="660399"/>
                  </a:lnTo>
                  <a:lnTo>
                    <a:pt x="235708" y="684529"/>
                  </a:lnTo>
                  <a:lnTo>
                    <a:pt x="240376" y="692149"/>
                  </a:lnTo>
                  <a:lnTo>
                    <a:pt x="246947" y="697229"/>
                  </a:lnTo>
                  <a:lnTo>
                    <a:pt x="254606" y="698499"/>
                  </a:lnTo>
                  <a:lnTo>
                    <a:pt x="349545" y="698499"/>
                  </a:lnTo>
                  <a:lnTo>
                    <a:pt x="363061" y="713739"/>
                  </a:lnTo>
                  <a:lnTo>
                    <a:pt x="304872" y="713739"/>
                  </a:lnTo>
                  <a:lnTo>
                    <a:pt x="299361" y="715009"/>
                  </a:lnTo>
                  <a:lnTo>
                    <a:pt x="271317" y="728979"/>
                  </a:lnTo>
                  <a:lnTo>
                    <a:pt x="241017" y="730249"/>
                  </a:lnTo>
                  <a:close/>
                </a:path>
                <a:path w="756920" h="754379">
                  <a:moveTo>
                    <a:pt x="349545" y="698499"/>
                  </a:moveTo>
                  <a:lnTo>
                    <a:pt x="254606" y="698499"/>
                  </a:lnTo>
                  <a:lnTo>
                    <a:pt x="262536" y="695959"/>
                  </a:lnTo>
                  <a:lnTo>
                    <a:pt x="300864" y="679449"/>
                  </a:lnTo>
                  <a:lnTo>
                    <a:pt x="328401" y="683259"/>
                  </a:lnTo>
                  <a:lnTo>
                    <a:pt x="348418" y="697229"/>
                  </a:lnTo>
                  <a:lnTo>
                    <a:pt x="349545" y="698499"/>
                  </a:lnTo>
                  <a:close/>
                </a:path>
                <a:path w="756920" h="754379">
                  <a:moveTo>
                    <a:pt x="432891" y="722629"/>
                  </a:moveTo>
                  <a:lnTo>
                    <a:pt x="378903" y="722629"/>
                  </a:lnTo>
                  <a:lnTo>
                    <a:pt x="386807" y="720089"/>
                  </a:lnTo>
                  <a:lnTo>
                    <a:pt x="393243" y="715009"/>
                  </a:lnTo>
                  <a:lnTo>
                    <a:pt x="418013" y="689609"/>
                  </a:lnTo>
                  <a:lnTo>
                    <a:pt x="440343" y="679449"/>
                  </a:lnTo>
                  <a:lnTo>
                    <a:pt x="464531" y="681989"/>
                  </a:lnTo>
                  <a:lnTo>
                    <a:pt x="494876" y="695959"/>
                  </a:lnTo>
                  <a:lnTo>
                    <a:pt x="503232" y="697229"/>
                  </a:lnTo>
                  <a:lnTo>
                    <a:pt x="553614" y="697229"/>
                  </a:lnTo>
                  <a:lnTo>
                    <a:pt x="541163" y="713739"/>
                  </a:lnTo>
                  <a:lnTo>
                    <a:pt x="445000" y="713739"/>
                  </a:lnTo>
                  <a:lnTo>
                    <a:pt x="438975" y="716279"/>
                  </a:lnTo>
                  <a:lnTo>
                    <a:pt x="434918" y="720089"/>
                  </a:lnTo>
                  <a:lnTo>
                    <a:pt x="432891" y="722629"/>
                  </a:lnTo>
                  <a:close/>
                </a:path>
                <a:path w="756920" h="754379">
                  <a:moveTo>
                    <a:pt x="393568" y="754379"/>
                  </a:moveTo>
                  <a:lnTo>
                    <a:pt x="360000" y="753109"/>
                  </a:lnTo>
                  <a:lnTo>
                    <a:pt x="322529" y="720089"/>
                  </a:lnTo>
                  <a:lnTo>
                    <a:pt x="317610" y="715009"/>
                  </a:lnTo>
                  <a:lnTo>
                    <a:pt x="311340" y="713739"/>
                  </a:lnTo>
                  <a:lnTo>
                    <a:pt x="363061" y="713739"/>
                  </a:lnTo>
                  <a:lnTo>
                    <a:pt x="364187" y="715009"/>
                  </a:lnTo>
                  <a:lnTo>
                    <a:pt x="370905" y="720089"/>
                  </a:lnTo>
                  <a:lnTo>
                    <a:pt x="378903" y="722629"/>
                  </a:lnTo>
                  <a:lnTo>
                    <a:pt x="432891" y="722629"/>
                  </a:lnTo>
                  <a:lnTo>
                    <a:pt x="419715" y="739139"/>
                  </a:lnTo>
                  <a:lnTo>
                    <a:pt x="393568" y="754379"/>
                  </a:lnTo>
                  <a:close/>
                </a:path>
                <a:path w="756920" h="754379">
                  <a:moveTo>
                    <a:pt x="504510" y="731519"/>
                  </a:moveTo>
                  <a:lnTo>
                    <a:pt x="458086" y="715009"/>
                  </a:lnTo>
                  <a:lnTo>
                    <a:pt x="451776" y="713739"/>
                  </a:lnTo>
                  <a:lnTo>
                    <a:pt x="541163" y="713739"/>
                  </a:lnTo>
                  <a:lnTo>
                    <a:pt x="535416" y="721359"/>
                  </a:lnTo>
                  <a:lnTo>
                    <a:pt x="504510" y="7315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1738" y="3140351"/>
            <a:ext cx="8140065" cy="34474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3199130">
              <a:lnSpc>
                <a:spcPts val="8850"/>
              </a:lnSpc>
              <a:spcBef>
                <a:spcPts val="720"/>
              </a:spcBef>
            </a:pPr>
            <a:r>
              <a:rPr sz="7700" b="1" spc="-720" dirty="0">
                <a:solidFill>
                  <a:srgbClr val="0D3352"/>
                </a:solidFill>
                <a:latin typeface="Roboto"/>
                <a:cs typeface="Roboto"/>
              </a:rPr>
              <a:t>T</a:t>
            </a:r>
            <a:r>
              <a:rPr sz="7700" b="1" spc="60" dirty="0">
                <a:solidFill>
                  <a:srgbClr val="0D3352"/>
                </a:solidFill>
                <a:latin typeface="Roboto"/>
                <a:cs typeface="Roboto"/>
              </a:rPr>
              <a:t>ool</a:t>
            </a:r>
            <a:r>
              <a:rPr sz="7700" b="1" spc="65" dirty="0">
                <a:solidFill>
                  <a:srgbClr val="0D3352"/>
                </a:solidFill>
                <a:latin typeface="Roboto"/>
                <a:cs typeface="Roboto"/>
              </a:rPr>
              <a:t>s</a:t>
            </a:r>
            <a:r>
              <a:rPr sz="7700" b="1" spc="-370" dirty="0">
                <a:solidFill>
                  <a:srgbClr val="0D3352"/>
                </a:solidFill>
                <a:latin typeface="Roboto"/>
                <a:cs typeface="Roboto"/>
              </a:rPr>
              <a:t> </a:t>
            </a:r>
            <a:r>
              <a:rPr sz="7700" b="1" spc="-60" dirty="0">
                <a:solidFill>
                  <a:srgbClr val="0D3352"/>
                </a:solidFill>
                <a:latin typeface="Roboto"/>
                <a:cs typeface="Roboto"/>
              </a:rPr>
              <a:t>&amp; </a:t>
            </a:r>
            <a:r>
              <a:rPr sz="7700" b="1" spc="-20" dirty="0">
                <a:solidFill>
                  <a:srgbClr val="0D3352"/>
                </a:solidFill>
                <a:latin typeface="Roboto"/>
                <a:cs typeface="Roboto"/>
              </a:rPr>
              <a:t>Resources:</a:t>
            </a:r>
            <a:endParaRPr sz="7700">
              <a:latin typeface="Roboto"/>
              <a:cs typeface="Roboto"/>
            </a:endParaRPr>
          </a:p>
          <a:p>
            <a:pPr marL="12700">
              <a:lnSpc>
                <a:spcPts val="8620"/>
              </a:lnSpc>
            </a:pPr>
            <a:r>
              <a:rPr sz="7700" b="1" dirty="0">
                <a:solidFill>
                  <a:srgbClr val="4E8FB0"/>
                </a:solidFill>
                <a:latin typeface="Roboto"/>
                <a:cs typeface="Roboto"/>
              </a:rPr>
              <a:t>IFMA</a:t>
            </a:r>
            <a:r>
              <a:rPr sz="7700" b="1" spc="-50" dirty="0">
                <a:solidFill>
                  <a:srgbClr val="4E8FB0"/>
                </a:solidFill>
                <a:latin typeface="Roboto"/>
                <a:cs typeface="Roboto"/>
              </a:rPr>
              <a:t> </a:t>
            </a:r>
            <a:r>
              <a:rPr sz="7700" b="1" spc="-10" dirty="0">
                <a:solidFill>
                  <a:srgbClr val="4E8FB0"/>
                </a:solidFill>
                <a:latin typeface="Roboto"/>
                <a:cs typeface="Roboto"/>
              </a:rPr>
              <a:t>Membership</a:t>
            </a:r>
            <a:endParaRPr sz="7700">
              <a:latin typeface="Roboto"/>
              <a:cs typeface="Robo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42" name="object 42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46" name="object 46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50" name="object 50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54" name="object 54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4599" y="461887"/>
            <a:ext cx="135750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0610" algn="l"/>
                <a:tab pos="3099435" algn="l"/>
                <a:tab pos="10885805" algn="l"/>
              </a:tabLst>
            </a:pPr>
            <a:r>
              <a:rPr sz="6600" spc="-10" dirty="0"/>
              <a:t>Tools</a:t>
            </a:r>
            <a:r>
              <a:rPr sz="6600" dirty="0"/>
              <a:t>	</a:t>
            </a:r>
            <a:r>
              <a:rPr sz="6600" spc="-50" dirty="0"/>
              <a:t>&amp;</a:t>
            </a:r>
            <a:r>
              <a:rPr sz="6600" dirty="0"/>
              <a:t>	Resources:</a:t>
            </a:r>
            <a:r>
              <a:rPr sz="6600" spc="-10" dirty="0"/>
              <a:t> </a:t>
            </a:r>
            <a:r>
              <a:rPr sz="6600" spc="-10" dirty="0">
                <a:solidFill>
                  <a:srgbClr val="4E8FB0"/>
                </a:solidFill>
              </a:rPr>
              <a:t>Member</a:t>
            </a:r>
            <a:r>
              <a:rPr sz="6600" dirty="0">
                <a:solidFill>
                  <a:srgbClr val="4E8FB0"/>
                </a:solidFill>
              </a:rPr>
              <a:t>	</a:t>
            </a:r>
            <a:r>
              <a:rPr sz="6600" spc="-10" dirty="0">
                <a:solidFill>
                  <a:srgbClr val="4E8FB0"/>
                </a:solidFill>
              </a:rPr>
              <a:t>Pricing</a:t>
            </a:r>
            <a:endParaRPr sz="6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257225" y="2602224"/>
            <a:ext cx="15449550" cy="5280660"/>
            <a:chOff x="1257225" y="2602224"/>
            <a:chExt cx="15449550" cy="5280660"/>
          </a:xfrm>
        </p:grpSpPr>
        <p:sp>
          <p:nvSpPr>
            <p:cNvPr id="5" name="object 5"/>
            <p:cNvSpPr/>
            <p:nvPr/>
          </p:nvSpPr>
          <p:spPr>
            <a:xfrm>
              <a:off x="5202053" y="3208000"/>
              <a:ext cx="3594735" cy="4674870"/>
            </a:xfrm>
            <a:custGeom>
              <a:avLst/>
              <a:gdLst/>
              <a:ahLst/>
              <a:cxnLst/>
              <a:rect l="l" t="t" r="r" b="b"/>
              <a:pathLst>
                <a:path w="3594734" h="4674870">
                  <a:moveTo>
                    <a:pt x="3590186" y="4674355"/>
                  </a:moveTo>
                  <a:lnTo>
                    <a:pt x="4263" y="4674355"/>
                  </a:lnTo>
                  <a:lnTo>
                    <a:pt x="0" y="4670248"/>
                  </a:lnTo>
                  <a:lnTo>
                    <a:pt x="0" y="4107"/>
                  </a:lnTo>
                  <a:lnTo>
                    <a:pt x="4263" y="0"/>
                  </a:lnTo>
                  <a:lnTo>
                    <a:pt x="3590186" y="0"/>
                  </a:lnTo>
                  <a:lnTo>
                    <a:pt x="3594496" y="4107"/>
                  </a:lnTo>
                  <a:lnTo>
                    <a:pt x="3594496" y="9127"/>
                  </a:lnTo>
                  <a:lnTo>
                    <a:pt x="9474" y="9127"/>
                  </a:lnTo>
                  <a:lnTo>
                    <a:pt x="9474" y="18254"/>
                  </a:lnTo>
                  <a:lnTo>
                    <a:pt x="18949" y="18254"/>
                  </a:lnTo>
                  <a:lnTo>
                    <a:pt x="18949" y="4656101"/>
                  </a:lnTo>
                  <a:lnTo>
                    <a:pt x="9474" y="4656101"/>
                  </a:lnTo>
                  <a:lnTo>
                    <a:pt x="9474" y="4665228"/>
                  </a:lnTo>
                  <a:lnTo>
                    <a:pt x="3594496" y="4665228"/>
                  </a:lnTo>
                  <a:lnTo>
                    <a:pt x="3594496" y="4670248"/>
                  </a:lnTo>
                  <a:lnTo>
                    <a:pt x="3590186" y="4674355"/>
                  </a:lnTo>
                  <a:close/>
                </a:path>
                <a:path w="3594734" h="4674870">
                  <a:moveTo>
                    <a:pt x="18949" y="18254"/>
                  </a:moveTo>
                  <a:lnTo>
                    <a:pt x="9474" y="18254"/>
                  </a:lnTo>
                  <a:lnTo>
                    <a:pt x="9474" y="9127"/>
                  </a:lnTo>
                  <a:lnTo>
                    <a:pt x="18949" y="9127"/>
                  </a:lnTo>
                  <a:lnTo>
                    <a:pt x="18949" y="18254"/>
                  </a:lnTo>
                  <a:close/>
                </a:path>
                <a:path w="3594734" h="4674870">
                  <a:moveTo>
                    <a:pt x="3575499" y="18254"/>
                  </a:moveTo>
                  <a:lnTo>
                    <a:pt x="18949" y="18254"/>
                  </a:lnTo>
                  <a:lnTo>
                    <a:pt x="18949" y="9127"/>
                  </a:lnTo>
                  <a:lnTo>
                    <a:pt x="3575499" y="9127"/>
                  </a:lnTo>
                  <a:lnTo>
                    <a:pt x="3575499" y="18254"/>
                  </a:lnTo>
                  <a:close/>
                </a:path>
                <a:path w="3594734" h="4674870">
                  <a:moveTo>
                    <a:pt x="3584974" y="4665228"/>
                  </a:moveTo>
                  <a:lnTo>
                    <a:pt x="3575499" y="4665228"/>
                  </a:lnTo>
                  <a:lnTo>
                    <a:pt x="3575499" y="9127"/>
                  </a:lnTo>
                  <a:lnTo>
                    <a:pt x="3584974" y="9127"/>
                  </a:lnTo>
                  <a:lnTo>
                    <a:pt x="3584974" y="18254"/>
                  </a:lnTo>
                  <a:lnTo>
                    <a:pt x="3594496" y="18254"/>
                  </a:lnTo>
                  <a:lnTo>
                    <a:pt x="3594496" y="4656101"/>
                  </a:lnTo>
                  <a:lnTo>
                    <a:pt x="3584974" y="4656101"/>
                  </a:lnTo>
                  <a:lnTo>
                    <a:pt x="3584974" y="4665228"/>
                  </a:lnTo>
                  <a:close/>
                </a:path>
                <a:path w="3594734" h="4674870">
                  <a:moveTo>
                    <a:pt x="3594449" y="18254"/>
                  </a:moveTo>
                  <a:lnTo>
                    <a:pt x="3584974" y="18254"/>
                  </a:lnTo>
                  <a:lnTo>
                    <a:pt x="3584974" y="9127"/>
                  </a:lnTo>
                  <a:lnTo>
                    <a:pt x="3594449" y="9127"/>
                  </a:lnTo>
                  <a:lnTo>
                    <a:pt x="3594449" y="18254"/>
                  </a:lnTo>
                  <a:close/>
                </a:path>
                <a:path w="3594734" h="4674870">
                  <a:moveTo>
                    <a:pt x="18949" y="4665228"/>
                  </a:moveTo>
                  <a:lnTo>
                    <a:pt x="9474" y="4665228"/>
                  </a:lnTo>
                  <a:lnTo>
                    <a:pt x="9474" y="4656101"/>
                  </a:lnTo>
                  <a:lnTo>
                    <a:pt x="18949" y="4656101"/>
                  </a:lnTo>
                  <a:lnTo>
                    <a:pt x="18949" y="4665228"/>
                  </a:lnTo>
                  <a:close/>
                </a:path>
                <a:path w="3594734" h="4674870">
                  <a:moveTo>
                    <a:pt x="3575499" y="4665228"/>
                  </a:moveTo>
                  <a:lnTo>
                    <a:pt x="18949" y="4665228"/>
                  </a:lnTo>
                  <a:lnTo>
                    <a:pt x="18949" y="4656101"/>
                  </a:lnTo>
                  <a:lnTo>
                    <a:pt x="3575499" y="4656101"/>
                  </a:lnTo>
                  <a:lnTo>
                    <a:pt x="3575499" y="4665228"/>
                  </a:lnTo>
                  <a:close/>
                </a:path>
                <a:path w="3594734" h="4674870">
                  <a:moveTo>
                    <a:pt x="3594449" y="4665228"/>
                  </a:moveTo>
                  <a:lnTo>
                    <a:pt x="3584974" y="4665228"/>
                  </a:lnTo>
                  <a:lnTo>
                    <a:pt x="3584974" y="4656101"/>
                  </a:lnTo>
                  <a:lnTo>
                    <a:pt x="3594449" y="4656101"/>
                  </a:lnTo>
                  <a:lnTo>
                    <a:pt x="3594449" y="4665228"/>
                  </a:lnTo>
                  <a:close/>
                </a:path>
              </a:pathLst>
            </a:custGeom>
            <a:solidFill>
              <a:srgbClr val="58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7223" y="2616046"/>
              <a:ext cx="11516360" cy="452120"/>
            </a:xfrm>
            <a:custGeom>
              <a:avLst/>
              <a:gdLst/>
              <a:ahLst/>
              <a:cxnLst/>
              <a:rect l="l" t="t" r="r" b="b"/>
              <a:pathLst>
                <a:path w="11516360" h="452119">
                  <a:moveTo>
                    <a:pt x="11515916" y="437870"/>
                  </a:moveTo>
                  <a:lnTo>
                    <a:pt x="11515801" y="423481"/>
                  </a:lnTo>
                  <a:lnTo>
                    <a:pt x="11515408" y="367715"/>
                  </a:lnTo>
                  <a:lnTo>
                    <a:pt x="11513947" y="300736"/>
                  </a:lnTo>
                  <a:lnTo>
                    <a:pt x="11511534" y="237921"/>
                  </a:lnTo>
                  <a:lnTo>
                    <a:pt x="11508245" y="180340"/>
                  </a:lnTo>
                  <a:lnTo>
                    <a:pt x="11504079" y="129057"/>
                  </a:lnTo>
                  <a:lnTo>
                    <a:pt x="11499101" y="85140"/>
                  </a:lnTo>
                  <a:lnTo>
                    <a:pt x="11488064" y="28575"/>
                  </a:lnTo>
                  <a:lnTo>
                    <a:pt x="11487239" y="25336"/>
                  </a:lnTo>
                  <a:lnTo>
                    <a:pt x="11487214" y="423481"/>
                  </a:lnTo>
                  <a:lnTo>
                    <a:pt x="28600" y="423481"/>
                  </a:lnTo>
                  <a:lnTo>
                    <a:pt x="29171" y="357479"/>
                  </a:lnTo>
                  <a:lnTo>
                    <a:pt x="31115" y="282905"/>
                  </a:lnTo>
                  <a:lnTo>
                    <a:pt x="34137" y="215392"/>
                  </a:lnTo>
                  <a:lnTo>
                    <a:pt x="38049" y="156121"/>
                  </a:lnTo>
                  <a:lnTo>
                    <a:pt x="42646" y="106311"/>
                  </a:lnTo>
                  <a:lnTo>
                    <a:pt x="47764" y="67183"/>
                  </a:lnTo>
                  <a:lnTo>
                    <a:pt x="51816" y="46901"/>
                  </a:lnTo>
                  <a:lnTo>
                    <a:pt x="53200" y="39954"/>
                  </a:lnTo>
                  <a:lnTo>
                    <a:pt x="57670" y="28575"/>
                  </a:lnTo>
                  <a:lnTo>
                    <a:pt x="11458131" y="28575"/>
                  </a:lnTo>
                  <a:lnTo>
                    <a:pt x="11468049" y="67183"/>
                  </a:lnTo>
                  <a:lnTo>
                    <a:pt x="11473155" y="106311"/>
                  </a:lnTo>
                  <a:lnTo>
                    <a:pt x="11477765" y="156121"/>
                  </a:lnTo>
                  <a:lnTo>
                    <a:pt x="11481676" y="215392"/>
                  </a:lnTo>
                  <a:lnTo>
                    <a:pt x="11484699" y="282905"/>
                  </a:lnTo>
                  <a:lnTo>
                    <a:pt x="11486642" y="357479"/>
                  </a:lnTo>
                  <a:lnTo>
                    <a:pt x="11487214" y="423481"/>
                  </a:lnTo>
                  <a:lnTo>
                    <a:pt x="11487214" y="25234"/>
                  </a:lnTo>
                  <a:lnTo>
                    <a:pt x="11486833" y="23685"/>
                  </a:lnTo>
                  <a:lnTo>
                    <a:pt x="11479619" y="8293"/>
                  </a:lnTo>
                  <a:lnTo>
                    <a:pt x="11477244" y="5143"/>
                  </a:lnTo>
                  <a:lnTo>
                    <a:pt x="11472101" y="0"/>
                  </a:lnTo>
                  <a:lnTo>
                    <a:pt x="43815" y="0"/>
                  </a:lnTo>
                  <a:lnTo>
                    <a:pt x="38760" y="5143"/>
                  </a:lnTo>
                  <a:lnTo>
                    <a:pt x="36283" y="8293"/>
                  </a:lnTo>
                  <a:lnTo>
                    <a:pt x="29171" y="23469"/>
                  </a:lnTo>
                  <a:lnTo>
                    <a:pt x="29171" y="23279"/>
                  </a:lnTo>
                  <a:lnTo>
                    <a:pt x="16802" y="85140"/>
                  </a:lnTo>
                  <a:lnTo>
                    <a:pt x="11823" y="129057"/>
                  </a:lnTo>
                  <a:lnTo>
                    <a:pt x="7658" y="180340"/>
                  </a:lnTo>
                  <a:lnTo>
                    <a:pt x="4368" y="237921"/>
                  </a:lnTo>
                  <a:lnTo>
                    <a:pt x="1968" y="300736"/>
                  </a:lnTo>
                  <a:lnTo>
                    <a:pt x="495" y="367715"/>
                  </a:lnTo>
                  <a:lnTo>
                    <a:pt x="101" y="423481"/>
                  </a:lnTo>
                  <a:lnTo>
                    <a:pt x="0" y="437972"/>
                  </a:lnTo>
                  <a:lnTo>
                    <a:pt x="101" y="441820"/>
                  </a:lnTo>
                  <a:lnTo>
                    <a:pt x="1524" y="445198"/>
                  </a:lnTo>
                  <a:lnTo>
                    <a:pt x="6858" y="450532"/>
                  </a:lnTo>
                  <a:lnTo>
                    <a:pt x="10477" y="452107"/>
                  </a:lnTo>
                  <a:lnTo>
                    <a:pt x="14287" y="452107"/>
                  </a:lnTo>
                  <a:lnTo>
                    <a:pt x="11509527" y="452107"/>
                  </a:lnTo>
                  <a:lnTo>
                    <a:pt x="11515916" y="445681"/>
                  </a:lnTo>
                  <a:lnTo>
                    <a:pt x="11515916" y="437870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48908" y="2602229"/>
              <a:ext cx="3757929" cy="480695"/>
            </a:xfrm>
            <a:custGeom>
              <a:avLst/>
              <a:gdLst/>
              <a:ahLst/>
              <a:cxnLst/>
              <a:rect l="l" t="t" r="r" b="b"/>
              <a:pathLst>
                <a:path w="3757930" h="480694">
                  <a:moveTo>
                    <a:pt x="3757396" y="465099"/>
                  </a:moveTo>
                  <a:lnTo>
                    <a:pt x="3757295" y="449821"/>
                  </a:lnTo>
                  <a:lnTo>
                    <a:pt x="3756901" y="390588"/>
                  </a:lnTo>
                  <a:lnTo>
                    <a:pt x="3755440" y="319443"/>
                  </a:lnTo>
                  <a:lnTo>
                    <a:pt x="3753040" y="252730"/>
                  </a:lnTo>
                  <a:lnTo>
                    <a:pt x="3749751" y="191566"/>
                  </a:lnTo>
                  <a:lnTo>
                    <a:pt x="3745611" y="137096"/>
                  </a:lnTo>
                  <a:lnTo>
                    <a:pt x="3740645" y="90462"/>
                  </a:lnTo>
                  <a:lnTo>
                    <a:pt x="3734917" y="52793"/>
                  </a:lnTo>
                  <a:lnTo>
                    <a:pt x="3729659" y="30353"/>
                  </a:lnTo>
                  <a:lnTo>
                    <a:pt x="3728834" y="26809"/>
                  </a:lnTo>
                  <a:lnTo>
                    <a:pt x="3728707" y="26263"/>
                  </a:lnTo>
                  <a:lnTo>
                    <a:pt x="3728707" y="449821"/>
                  </a:lnTo>
                  <a:lnTo>
                    <a:pt x="27901" y="449821"/>
                  </a:lnTo>
                  <a:lnTo>
                    <a:pt x="28333" y="388924"/>
                  </a:lnTo>
                  <a:lnTo>
                    <a:pt x="29895" y="317512"/>
                  </a:lnTo>
                  <a:lnTo>
                    <a:pt x="32308" y="251802"/>
                  </a:lnTo>
                  <a:lnTo>
                    <a:pt x="35483" y="192671"/>
                  </a:lnTo>
                  <a:lnTo>
                    <a:pt x="39268" y="141033"/>
                  </a:lnTo>
                  <a:lnTo>
                    <a:pt x="43522" y="97790"/>
                  </a:lnTo>
                  <a:lnTo>
                    <a:pt x="50838" y="50546"/>
                  </a:lnTo>
                  <a:lnTo>
                    <a:pt x="56756" y="30353"/>
                  </a:lnTo>
                  <a:lnTo>
                    <a:pt x="3699865" y="30353"/>
                  </a:lnTo>
                  <a:lnTo>
                    <a:pt x="3713099" y="97790"/>
                  </a:lnTo>
                  <a:lnTo>
                    <a:pt x="3717353" y="141033"/>
                  </a:lnTo>
                  <a:lnTo>
                    <a:pt x="3721138" y="192671"/>
                  </a:lnTo>
                  <a:lnTo>
                    <a:pt x="3724300" y="251802"/>
                  </a:lnTo>
                  <a:lnTo>
                    <a:pt x="3726726" y="317512"/>
                  </a:lnTo>
                  <a:lnTo>
                    <a:pt x="3728275" y="388924"/>
                  </a:lnTo>
                  <a:lnTo>
                    <a:pt x="3728707" y="449821"/>
                  </a:lnTo>
                  <a:lnTo>
                    <a:pt x="3728707" y="26263"/>
                  </a:lnTo>
                  <a:lnTo>
                    <a:pt x="3728466" y="25222"/>
                  </a:lnTo>
                  <a:lnTo>
                    <a:pt x="3721303" y="8902"/>
                  </a:lnTo>
                  <a:lnTo>
                    <a:pt x="3718915" y="5562"/>
                  </a:lnTo>
                  <a:lnTo>
                    <a:pt x="3713772" y="0"/>
                  </a:lnTo>
                  <a:lnTo>
                    <a:pt x="58267" y="0"/>
                  </a:lnTo>
                  <a:lnTo>
                    <a:pt x="58267" y="26809"/>
                  </a:lnTo>
                  <a:lnTo>
                    <a:pt x="57912" y="27406"/>
                  </a:lnTo>
                  <a:lnTo>
                    <a:pt x="55981" y="30353"/>
                  </a:lnTo>
                  <a:lnTo>
                    <a:pt x="58267" y="26809"/>
                  </a:lnTo>
                  <a:lnTo>
                    <a:pt x="58267" y="0"/>
                  </a:lnTo>
                  <a:lnTo>
                    <a:pt x="42659" y="0"/>
                  </a:lnTo>
                  <a:lnTo>
                    <a:pt x="37528" y="5562"/>
                  </a:lnTo>
                  <a:lnTo>
                    <a:pt x="21640" y="52793"/>
                  </a:lnTo>
                  <a:lnTo>
                    <a:pt x="10998" y="137096"/>
                  </a:lnTo>
                  <a:lnTo>
                    <a:pt x="6858" y="191566"/>
                  </a:lnTo>
                  <a:lnTo>
                    <a:pt x="3581" y="252730"/>
                  </a:lnTo>
                  <a:lnTo>
                    <a:pt x="1181" y="319443"/>
                  </a:lnTo>
                  <a:lnTo>
                    <a:pt x="0" y="376580"/>
                  </a:lnTo>
                  <a:lnTo>
                    <a:pt x="0" y="465226"/>
                  </a:lnTo>
                  <a:lnTo>
                    <a:pt x="0" y="471030"/>
                  </a:lnTo>
                  <a:lnTo>
                    <a:pt x="736" y="472897"/>
                  </a:lnTo>
                  <a:lnTo>
                    <a:pt x="6070" y="478561"/>
                  </a:lnTo>
                  <a:lnTo>
                    <a:pt x="9690" y="480225"/>
                  </a:lnTo>
                  <a:lnTo>
                    <a:pt x="13500" y="480225"/>
                  </a:lnTo>
                  <a:lnTo>
                    <a:pt x="3751021" y="480225"/>
                  </a:lnTo>
                  <a:lnTo>
                    <a:pt x="3757396" y="473392"/>
                  </a:lnTo>
                  <a:lnTo>
                    <a:pt x="3757396" y="465099"/>
                  </a:lnTo>
                  <a:close/>
                </a:path>
              </a:pathLst>
            </a:custGeom>
            <a:solidFill>
              <a:srgbClr val="FF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710" y="5970249"/>
              <a:ext cx="66675" cy="666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710" y="6236949"/>
              <a:ext cx="66675" cy="666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710" y="6503649"/>
              <a:ext cx="66675" cy="66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710" y="6770349"/>
              <a:ext cx="66675" cy="6667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14035" y="5833724"/>
            <a:ext cx="22028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Industry-leading</a:t>
            </a:r>
            <a:r>
              <a:rPr sz="1500" spc="95" dirty="0">
                <a:solidFill>
                  <a:srgbClr val="4D4542"/>
                </a:solidFill>
                <a:latin typeface="Arial"/>
                <a:cs typeface="Arial"/>
              </a:rPr>
              <a:t>  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training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Discount</a:t>
            </a:r>
            <a:r>
              <a:rPr sz="1500" spc="26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pricing</a:t>
            </a:r>
            <a:endParaRPr sz="1500">
              <a:latin typeface="Arial"/>
              <a:cs typeface="Arial"/>
            </a:endParaRPr>
          </a:p>
          <a:p>
            <a:pPr marL="12700" marR="330200">
              <a:lnSpc>
                <a:spcPct val="116700"/>
              </a:lnSpc>
            </a:pP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Career</a:t>
            </a:r>
            <a:r>
              <a:rPr sz="1500" spc="1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advancement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Local</a:t>
            </a:r>
            <a:r>
              <a:rPr sz="1500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networking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0940" y="3642975"/>
            <a:ext cx="2956560" cy="194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35" dirty="0">
                <a:solidFill>
                  <a:srgbClr val="584E4D"/>
                </a:solidFill>
                <a:latin typeface="Arial"/>
                <a:cs typeface="Arial"/>
              </a:rPr>
              <a:t>STARTS</a:t>
            </a:r>
            <a:r>
              <a:rPr sz="15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4E4D"/>
                </a:solidFill>
                <a:latin typeface="Arial"/>
                <a:cs typeface="Arial"/>
              </a:rPr>
              <a:t>AT*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500" b="1" spc="90" dirty="0">
                <a:solidFill>
                  <a:srgbClr val="584E4D"/>
                </a:solidFill>
                <a:latin typeface="Open Sans"/>
                <a:cs typeface="Open Sans"/>
              </a:rPr>
              <a:t>$239</a:t>
            </a:r>
            <a:r>
              <a:rPr sz="4500" spc="90" dirty="0">
                <a:solidFill>
                  <a:srgbClr val="584E4D"/>
                </a:solidFill>
                <a:latin typeface="Arial"/>
                <a:cs typeface="Arial"/>
              </a:rPr>
              <a:t>/yr</a:t>
            </a:r>
            <a:endParaRPr sz="4500">
              <a:latin typeface="Arial"/>
              <a:cs typeface="Arial"/>
            </a:endParaRPr>
          </a:p>
          <a:p>
            <a:pPr marL="12700" marR="5080" algn="ctr">
              <a:lnSpc>
                <a:spcPct val="116700"/>
              </a:lnSpc>
              <a:spcBef>
                <a:spcPts val="1650"/>
              </a:spcBef>
            </a:pPr>
            <a:r>
              <a:rPr sz="1500" spc="20" dirty="0">
                <a:solidFill>
                  <a:srgbClr val="4D4542"/>
                </a:solidFill>
                <a:latin typeface="Arial"/>
                <a:cs typeface="Arial"/>
              </a:rPr>
              <a:t>For</a:t>
            </a:r>
            <a:r>
              <a:rPr sz="1500" spc="6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D4542"/>
                </a:solidFill>
                <a:latin typeface="Arial"/>
                <a:cs typeface="Arial"/>
              </a:rPr>
              <a:t>business</a:t>
            </a:r>
            <a:r>
              <a:rPr sz="1500" spc="6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D4542"/>
                </a:solidFill>
                <a:latin typeface="Arial"/>
                <a:cs typeface="Arial"/>
              </a:rPr>
              <a:t>development,</a:t>
            </a:r>
            <a:r>
              <a:rPr sz="1500" spc="6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sales, 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marketing</a:t>
            </a:r>
            <a:r>
              <a:rPr sz="1500" spc="-4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500" spc="-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FM</a:t>
            </a:r>
            <a:r>
              <a:rPr sz="1500" spc="-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consultant professionals.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83076" y="6046449"/>
            <a:ext cx="66675" cy="866775"/>
            <a:chOff x="5783076" y="6046449"/>
            <a:chExt cx="66675" cy="8667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3076" y="6046449"/>
              <a:ext cx="66675" cy="666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3076" y="6313149"/>
              <a:ext cx="66675" cy="666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3076" y="6579849"/>
              <a:ext cx="66675" cy="666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3076" y="6846549"/>
              <a:ext cx="66675" cy="666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70401" y="5909924"/>
            <a:ext cx="269113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6870">
              <a:lnSpc>
                <a:spcPct val="116700"/>
              </a:lnSpc>
              <a:spcBef>
                <a:spcPts val="100"/>
              </a:spcBef>
            </a:pPr>
            <a:r>
              <a:rPr sz="1500" spc="-30" dirty="0">
                <a:solidFill>
                  <a:srgbClr val="4D4542"/>
                </a:solidFill>
                <a:latin typeface="Arial"/>
                <a:cs typeface="Arial"/>
              </a:rPr>
              <a:t>Access</a:t>
            </a:r>
            <a:r>
              <a:rPr sz="1500" spc="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D4542"/>
                </a:solidFill>
                <a:latin typeface="Arial"/>
                <a:cs typeface="Arial"/>
              </a:rPr>
              <a:t>to</a:t>
            </a:r>
            <a:r>
              <a:rPr sz="1500" spc="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decision</a:t>
            </a:r>
            <a:r>
              <a:rPr sz="1500" spc="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makers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Discount</a:t>
            </a:r>
            <a:r>
              <a:rPr sz="1500" spc="26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pricing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Grow</a:t>
            </a:r>
            <a:r>
              <a:rPr sz="1500" spc="6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your</a:t>
            </a:r>
            <a:r>
              <a:rPr sz="1500" spc="6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credibility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Connect </a:t>
            </a:r>
            <a:r>
              <a:rPr sz="1500" spc="70" dirty="0">
                <a:solidFill>
                  <a:srgbClr val="4D4542"/>
                </a:solidFill>
                <a:latin typeface="Arial"/>
                <a:cs typeface="Arial"/>
              </a:rPr>
              <a:t>with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FMs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500" spc="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leaders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94579" y="3642975"/>
            <a:ext cx="3402965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35" dirty="0">
                <a:solidFill>
                  <a:srgbClr val="584E4D"/>
                </a:solidFill>
                <a:latin typeface="Arial"/>
                <a:cs typeface="Arial"/>
              </a:rPr>
              <a:t>STARTS</a:t>
            </a:r>
            <a:r>
              <a:rPr sz="15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4E4D"/>
                </a:solidFill>
                <a:latin typeface="Arial"/>
                <a:cs typeface="Arial"/>
              </a:rPr>
              <a:t>AT*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500" b="1" spc="90" dirty="0">
                <a:solidFill>
                  <a:srgbClr val="584E4D"/>
                </a:solidFill>
                <a:latin typeface="Open Sans"/>
                <a:cs typeface="Open Sans"/>
              </a:rPr>
              <a:t>$149</a:t>
            </a:r>
            <a:r>
              <a:rPr sz="4500" spc="90" dirty="0">
                <a:solidFill>
                  <a:srgbClr val="584E4D"/>
                </a:solidFill>
                <a:latin typeface="Arial"/>
                <a:cs typeface="Arial"/>
              </a:rPr>
              <a:t>/yr</a:t>
            </a:r>
            <a:endParaRPr sz="4500">
              <a:latin typeface="Arial"/>
              <a:cs typeface="Arial"/>
            </a:endParaRPr>
          </a:p>
          <a:p>
            <a:pPr marL="12065" marR="5080" algn="ctr">
              <a:lnSpc>
                <a:spcPct val="116700"/>
              </a:lnSpc>
              <a:spcBef>
                <a:spcPts val="1650"/>
              </a:spcBef>
            </a:pP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For</a:t>
            </a:r>
            <a:r>
              <a:rPr sz="1500" spc="8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facility</a:t>
            </a:r>
            <a:r>
              <a:rPr sz="1500" spc="8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management</a:t>
            </a:r>
            <a:r>
              <a:rPr sz="1500" spc="8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professionals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age</a:t>
            </a:r>
            <a:r>
              <a:rPr sz="1500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35</a:t>
            </a:r>
            <a:r>
              <a:rPr sz="1500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500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under.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679809" y="5665449"/>
            <a:ext cx="66675" cy="866775"/>
            <a:chOff x="9679809" y="5665449"/>
            <a:chExt cx="66675" cy="86677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9809" y="5665449"/>
              <a:ext cx="66675" cy="6667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9809" y="5932149"/>
              <a:ext cx="66675" cy="666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9809" y="6198849"/>
              <a:ext cx="66675" cy="666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9809" y="6465549"/>
              <a:ext cx="66675" cy="6667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867134" y="5528924"/>
            <a:ext cx="25781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Great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D4542"/>
                </a:solidFill>
                <a:latin typeface="Arial"/>
                <a:cs typeface="Arial"/>
              </a:rPr>
              <a:t>job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opportunities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Discount</a:t>
            </a:r>
            <a:r>
              <a:rPr sz="1500" spc="26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pricing</a:t>
            </a:r>
            <a:r>
              <a:rPr sz="1500" spc="500" dirty="0">
                <a:solidFill>
                  <a:srgbClr val="4D4542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Professional</a:t>
            </a:r>
            <a:r>
              <a:rPr sz="1500" spc="14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D4542"/>
                </a:solidFill>
                <a:latin typeface="Arial"/>
                <a:cs typeface="Arial"/>
              </a:rPr>
              <a:t>network</a:t>
            </a:r>
            <a:r>
              <a:rPr sz="1500" spc="14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growth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Gain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confidence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as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a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D4542"/>
                </a:solidFill>
                <a:latin typeface="Arial"/>
                <a:cs typeface="Arial"/>
              </a:rPr>
              <a:t>FM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57287" y="2842068"/>
            <a:ext cx="15772765" cy="605790"/>
          </a:xfrm>
          <a:custGeom>
            <a:avLst/>
            <a:gdLst/>
            <a:ahLst/>
            <a:cxnLst/>
            <a:rect l="l" t="t" r="r" b="b"/>
            <a:pathLst>
              <a:path w="15772765" h="605789">
                <a:moveTo>
                  <a:pt x="3944759" y="0"/>
                </a:moveTo>
                <a:lnTo>
                  <a:pt x="0" y="0"/>
                </a:lnTo>
                <a:lnTo>
                  <a:pt x="0" y="605548"/>
                </a:lnTo>
                <a:lnTo>
                  <a:pt x="3944759" y="605548"/>
                </a:lnTo>
                <a:lnTo>
                  <a:pt x="3944759" y="0"/>
                </a:lnTo>
                <a:close/>
              </a:path>
              <a:path w="15772765" h="605789">
                <a:moveTo>
                  <a:pt x="11757431" y="0"/>
                </a:moveTo>
                <a:lnTo>
                  <a:pt x="7539291" y="0"/>
                </a:lnTo>
                <a:lnTo>
                  <a:pt x="7539291" y="605548"/>
                </a:lnTo>
                <a:lnTo>
                  <a:pt x="11757431" y="605548"/>
                </a:lnTo>
                <a:lnTo>
                  <a:pt x="11757431" y="0"/>
                </a:lnTo>
                <a:close/>
              </a:path>
              <a:path w="15772765" h="605789">
                <a:moveTo>
                  <a:pt x="15772651" y="0"/>
                </a:moveTo>
                <a:lnTo>
                  <a:pt x="15351532" y="0"/>
                </a:lnTo>
                <a:lnTo>
                  <a:pt x="15351532" y="605548"/>
                </a:lnTo>
                <a:lnTo>
                  <a:pt x="15772651" y="605548"/>
                </a:lnTo>
                <a:lnTo>
                  <a:pt x="15772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02053" y="2813938"/>
            <a:ext cx="3594735" cy="661670"/>
          </a:xfrm>
          <a:prstGeom prst="rect">
            <a:avLst/>
          </a:prstGeom>
          <a:solidFill>
            <a:srgbClr val="FF4545"/>
          </a:solidFill>
        </p:spPr>
        <p:txBody>
          <a:bodyPr vert="horz" wrap="square" lIns="0" tIns="152400" rIns="0" bIns="0" rtlCol="0">
            <a:spAutoFit/>
          </a:bodyPr>
          <a:lstStyle/>
          <a:p>
            <a:pPr marL="1118235">
              <a:lnSpc>
                <a:spcPct val="100000"/>
              </a:lnSpc>
              <a:spcBef>
                <a:spcPts val="1200"/>
              </a:spcBef>
            </a:pPr>
            <a:r>
              <a:rPr sz="2250" b="1" spc="-10" dirty="0">
                <a:solidFill>
                  <a:srgbClr val="FFFFFF"/>
                </a:solidFill>
                <a:latin typeface="Open Sans"/>
                <a:cs typeface="Open Sans"/>
              </a:rPr>
              <a:t>Associate</a:t>
            </a:r>
            <a:endParaRPr sz="225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024195" y="2832988"/>
            <a:ext cx="3575685" cy="614680"/>
          </a:xfrm>
          <a:prstGeom prst="rect">
            <a:avLst/>
          </a:prstGeom>
          <a:solidFill>
            <a:srgbClr val="584E4D"/>
          </a:solidFill>
        </p:spPr>
        <p:txBody>
          <a:bodyPr vert="horz" wrap="square" lIns="0" tIns="123825" rIns="0" bIns="0" rtlCol="0">
            <a:spAutoFit/>
          </a:bodyPr>
          <a:lstStyle/>
          <a:p>
            <a:pPr marL="1093470">
              <a:lnSpc>
                <a:spcPct val="100000"/>
              </a:lnSpc>
              <a:spcBef>
                <a:spcPts val="975"/>
              </a:spcBef>
            </a:pPr>
            <a:r>
              <a:rPr sz="2250" b="1" spc="-10" dirty="0">
                <a:solidFill>
                  <a:srgbClr val="FFFFFF"/>
                </a:solidFill>
                <a:latin typeface="Open Sans"/>
                <a:cs typeface="Open Sans"/>
              </a:rPr>
              <a:t>Discovery</a:t>
            </a:r>
            <a:endParaRPr sz="2250">
              <a:latin typeface="Open Sans"/>
              <a:cs typeface="Open San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369432" y="2804413"/>
            <a:ext cx="3613785" cy="5069840"/>
            <a:chOff x="1369432" y="2804413"/>
            <a:chExt cx="3613785" cy="5069840"/>
          </a:xfrm>
        </p:grpSpPr>
        <p:sp>
          <p:nvSpPr>
            <p:cNvPr id="31" name="object 31"/>
            <p:cNvSpPr/>
            <p:nvPr/>
          </p:nvSpPr>
          <p:spPr>
            <a:xfrm>
              <a:off x="1369432" y="3376054"/>
              <a:ext cx="3613785" cy="4498340"/>
            </a:xfrm>
            <a:custGeom>
              <a:avLst/>
              <a:gdLst/>
              <a:ahLst/>
              <a:cxnLst/>
              <a:rect l="l" t="t" r="r" b="b"/>
              <a:pathLst>
                <a:path w="3613785" h="4498340">
                  <a:moveTo>
                    <a:pt x="3611040" y="4497914"/>
                  </a:moveTo>
                  <a:lnTo>
                    <a:pt x="2478" y="4497914"/>
                  </a:lnTo>
                  <a:lnTo>
                    <a:pt x="0" y="4495628"/>
                  </a:lnTo>
                  <a:lnTo>
                    <a:pt x="0" y="3953"/>
                  </a:lnTo>
                  <a:lnTo>
                    <a:pt x="4286" y="0"/>
                  </a:lnTo>
                  <a:lnTo>
                    <a:pt x="3609212" y="0"/>
                  </a:lnTo>
                  <a:lnTo>
                    <a:pt x="3613546" y="3953"/>
                  </a:lnTo>
                  <a:lnTo>
                    <a:pt x="3613546" y="8785"/>
                  </a:lnTo>
                  <a:lnTo>
                    <a:pt x="9525" y="8785"/>
                  </a:lnTo>
                  <a:lnTo>
                    <a:pt x="9525" y="17571"/>
                  </a:lnTo>
                  <a:lnTo>
                    <a:pt x="19050" y="17571"/>
                  </a:lnTo>
                  <a:lnTo>
                    <a:pt x="19050" y="4482009"/>
                  </a:lnTo>
                  <a:lnTo>
                    <a:pt x="9525" y="4482009"/>
                  </a:lnTo>
                  <a:lnTo>
                    <a:pt x="9525" y="4490795"/>
                  </a:lnTo>
                  <a:lnTo>
                    <a:pt x="3613546" y="4490795"/>
                  </a:lnTo>
                  <a:lnTo>
                    <a:pt x="3613546" y="4495628"/>
                  </a:lnTo>
                  <a:lnTo>
                    <a:pt x="3611040" y="4497914"/>
                  </a:lnTo>
                  <a:close/>
                </a:path>
                <a:path w="3613785" h="4498340">
                  <a:moveTo>
                    <a:pt x="19050" y="17571"/>
                  </a:moveTo>
                  <a:lnTo>
                    <a:pt x="9525" y="17571"/>
                  </a:lnTo>
                  <a:lnTo>
                    <a:pt x="9525" y="8785"/>
                  </a:lnTo>
                  <a:lnTo>
                    <a:pt x="19050" y="8785"/>
                  </a:lnTo>
                  <a:lnTo>
                    <a:pt x="19050" y="17571"/>
                  </a:lnTo>
                  <a:close/>
                </a:path>
                <a:path w="3613785" h="4498340">
                  <a:moveTo>
                    <a:pt x="3594448" y="17571"/>
                  </a:moveTo>
                  <a:lnTo>
                    <a:pt x="19050" y="17571"/>
                  </a:lnTo>
                  <a:lnTo>
                    <a:pt x="19050" y="8785"/>
                  </a:lnTo>
                  <a:lnTo>
                    <a:pt x="3594448" y="8785"/>
                  </a:lnTo>
                  <a:lnTo>
                    <a:pt x="3594448" y="17571"/>
                  </a:lnTo>
                  <a:close/>
                </a:path>
                <a:path w="3613785" h="4498340">
                  <a:moveTo>
                    <a:pt x="3603973" y="4490795"/>
                  </a:moveTo>
                  <a:lnTo>
                    <a:pt x="3594448" y="4490795"/>
                  </a:lnTo>
                  <a:lnTo>
                    <a:pt x="3594448" y="8785"/>
                  </a:lnTo>
                  <a:lnTo>
                    <a:pt x="3603973" y="8785"/>
                  </a:lnTo>
                  <a:lnTo>
                    <a:pt x="3603973" y="17571"/>
                  </a:lnTo>
                  <a:lnTo>
                    <a:pt x="3613546" y="17571"/>
                  </a:lnTo>
                  <a:lnTo>
                    <a:pt x="3613546" y="4482009"/>
                  </a:lnTo>
                  <a:lnTo>
                    <a:pt x="3603973" y="4482009"/>
                  </a:lnTo>
                  <a:lnTo>
                    <a:pt x="3603973" y="4490795"/>
                  </a:lnTo>
                  <a:close/>
                </a:path>
                <a:path w="3613785" h="4498340">
                  <a:moveTo>
                    <a:pt x="3613498" y="17571"/>
                  </a:moveTo>
                  <a:lnTo>
                    <a:pt x="3603973" y="17571"/>
                  </a:lnTo>
                  <a:lnTo>
                    <a:pt x="3603973" y="8785"/>
                  </a:lnTo>
                  <a:lnTo>
                    <a:pt x="3613498" y="8785"/>
                  </a:lnTo>
                  <a:lnTo>
                    <a:pt x="3613498" y="17571"/>
                  </a:lnTo>
                  <a:close/>
                </a:path>
                <a:path w="3613785" h="4498340">
                  <a:moveTo>
                    <a:pt x="19050" y="4490795"/>
                  </a:moveTo>
                  <a:lnTo>
                    <a:pt x="9525" y="4490795"/>
                  </a:lnTo>
                  <a:lnTo>
                    <a:pt x="9525" y="4482009"/>
                  </a:lnTo>
                  <a:lnTo>
                    <a:pt x="19050" y="4482009"/>
                  </a:lnTo>
                  <a:lnTo>
                    <a:pt x="19050" y="4490795"/>
                  </a:lnTo>
                  <a:close/>
                </a:path>
                <a:path w="3613785" h="4498340">
                  <a:moveTo>
                    <a:pt x="3594448" y="4490795"/>
                  </a:moveTo>
                  <a:lnTo>
                    <a:pt x="19050" y="4490795"/>
                  </a:lnTo>
                  <a:lnTo>
                    <a:pt x="19050" y="4482009"/>
                  </a:lnTo>
                  <a:lnTo>
                    <a:pt x="3594448" y="4482009"/>
                  </a:lnTo>
                  <a:lnTo>
                    <a:pt x="3594448" y="4490795"/>
                  </a:lnTo>
                  <a:close/>
                </a:path>
                <a:path w="3613785" h="4498340">
                  <a:moveTo>
                    <a:pt x="3613498" y="4490795"/>
                  </a:moveTo>
                  <a:lnTo>
                    <a:pt x="3603973" y="4490795"/>
                  </a:lnTo>
                  <a:lnTo>
                    <a:pt x="3603973" y="4482009"/>
                  </a:lnTo>
                  <a:lnTo>
                    <a:pt x="3613498" y="4482009"/>
                  </a:lnTo>
                  <a:lnTo>
                    <a:pt x="3613498" y="4490795"/>
                  </a:lnTo>
                  <a:close/>
                </a:path>
              </a:pathLst>
            </a:custGeom>
            <a:solidFill>
              <a:srgbClr val="58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8957" y="2813938"/>
              <a:ext cx="3594735" cy="642620"/>
            </a:xfrm>
            <a:custGeom>
              <a:avLst/>
              <a:gdLst/>
              <a:ahLst/>
              <a:cxnLst/>
              <a:rect l="l" t="t" r="r" b="b"/>
              <a:pathLst>
                <a:path w="3594735" h="642620">
                  <a:moveTo>
                    <a:pt x="3594449" y="642461"/>
                  </a:moveTo>
                  <a:lnTo>
                    <a:pt x="0" y="642461"/>
                  </a:lnTo>
                  <a:lnTo>
                    <a:pt x="0" y="0"/>
                  </a:lnTo>
                  <a:lnTo>
                    <a:pt x="3594449" y="0"/>
                  </a:lnTo>
                  <a:lnTo>
                    <a:pt x="3594449" y="642461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9432" y="2804413"/>
              <a:ext cx="3613150" cy="661670"/>
            </a:xfrm>
            <a:custGeom>
              <a:avLst/>
              <a:gdLst/>
              <a:ahLst/>
              <a:cxnLst/>
              <a:rect l="l" t="t" r="r" b="b"/>
              <a:pathLst>
                <a:path w="3613150" h="661670">
                  <a:moveTo>
                    <a:pt x="3609213" y="661538"/>
                  </a:moveTo>
                  <a:lnTo>
                    <a:pt x="4286" y="661538"/>
                  </a:lnTo>
                  <a:lnTo>
                    <a:pt x="0" y="657225"/>
                  </a:lnTo>
                  <a:lnTo>
                    <a:pt x="0" y="4286"/>
                  </a:lnTo>
                  <a:lnTo>
                    <a:pt x="4286" y="0"/>
                  </a:lnTo>
                  <a:lnTo>
                    <a:pt x="3609213" y="0"/>
                  </a:lnTo>
                  <a:lnTo>
                    <a:pt x="3612623" y="3410"/>
                  </a:lnTo>
                  <a:lnTo>
                    <a:pt x="3612623" y="9525"/>
                  </a:lnTo>
                  <a:lnTo>
                    <a:pt x="9525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642461"/>
                  </a:lnTo>
                  <a:lnTo>
                    <a:pt x="9525" y="642461"/>
                  </a:lnTo>
                  <a:lnTo>
                    <a:pt x="9525" y="651986"/>
                  </a:lnTo>
                  <a:lnTo>
                    <a:pt x="3612623" y="651986"/>
                  </a:lnTo>
                  <a:lnTo>
                    <a:pt x="3612623" y="658107"/>
                  </a:lnTo>
                  <a:lnTo>
                    <a:pt x="3609213" y="661538"/>
                  </a:lnTo>
                  <a:close/>
                </a:path>
                <a:path w="3613150" h="661670">
                  <a:moveTo>
                    <a:pt x="19050" y="19050"/>
                  </a:move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3613150" h="661670">
                  <a:moveTo>
                    <a:pt x="3594449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3594449" y="9525"/>
                  </a:lnTo>
                  <a:lnTo>
                    <a:pt x="3594449" y="19050"/>
                  </a:lnTo>
                  <a:close/>
                </a:path>
                <a:path w="3613150" h="661670">
                  <a:moveTo>
                    <a:pt x="3603974" y="651986"/>
                  </a:moveTo>
                  <a:lnTo>
                    <a:pt x="3594449" y="651986"/>
                  </a:lnTo>
                  <a:lnTo>
                    <a:pt x="3594449" y="9525"/>
                  </a:lnTo>
                  <a:lnTo>
                    <a:pt x="3603974" y="9525"/>
                  </a:lnTo>
                  <a:lnTo>
                    <a:pt x="3603974" y="19050"/>
                  </a:lnTo>
                  <a:lnTo>
                    <a:pt x="3612623" y="19050"/>
                  </a:lnTo>
                  <a:lnTo>
                    <a:pt x="3612623" y="642461"/>
                  </a:lnTo>
                  <a:lnTo>
                    <a:pt x="3603974" y="642461"/>
                  </a:lnTo>
                  <a:lnTo>
                    <a:pt x="3603974" y="651986"/>
                  </a:lnTo>
                  <a:close/>
                </a:path>
                <a:path w="3613150" h="661670">
                  <a:moveTo>
                    <a:pt x="3612623" y="19050"/>
                  </a:moveTo>
                  <a:lnTo>
                    <a:pt x="3603974" y="19050"/>
                  </a:lnTo>
                  <a:lnTo>
                    <a:pt x="3603974" y="9525"/>
                  </a:lnTo>
                  <a:lnTo>
                    <a:pt x="3612623" y="9525"/>
                  </a:lnTo>
                  <a:lnTo>
                    <a:pt x="3612623" y="19050"/>
                  </a:lnTo>
                  <a:close/>
                </a:path>
                <a:path w="3613150" h="661670">
                  <a:moveTo>
                    <a:pt x="19050" y="651986"/>
                  </a:moveTo>
                  <a:lnTo>
                    <a:pt x="9525" y="651986"/>
                  </a:lnTo>
                  <a:lnTo>
                    <a:pt x="9525" y="642461"/>
                  </a:lnTo>
                  <a:lnTo>
                    <a:pt x="19050" y="642461"/>
                  </a:lnTo>
                  <a:lnTo>
                    <a:pt x="19050" y="651986"/>
                  </a:lnTo>
                  <a:close/>
                </a:path>
                <a:path w="3613150" h="661670">
                  <a:moveTo>
                    <a:pt x="3594449" y="651986"/>
                  </a:moveTo>
                  <a:lnTo>
                    <a:pt x="19050" y="651986"/>
                  </a:lnTo>
                  <a:lnTo>
                    <a:pt x="19050" y="642461"/>
                  </a:lnTo>
                  <a:lnTo>
                    <a:pt x="3594449" y="642461"/>
                  </a:lnTo>
                  <a:lnTo>
                    <a:pt x="3594449" y="651986"/>
                  </a:lnTo>
                  <a:close/>
                </a:path>
                <a:path w="3613150" h="661670">
                  <a:moveTo>
                    <a:pt x="3612623" y="651986"/>
                  </a:moveTo>
                  <a:lnTo>
                    <a:pt x="3603974" y="651986"/>
                  </a:lnTo>
                  <a:lnTo>
                    <a:pt x="3603974" y="642461"/>
                  </a:lnTo>
                  <a:lnTo>
                    <a:pt x="3612623" y="642461"/>
                  </a:lnTo>
                  <a:lnTo>
                    <a:pt x="3612623" y="651986"/>
                  </a:lnTo>
                  <a:close/>
                </a:path>
              </a:pathLst>
            </a:custGeom>
            <a:solidFill>
              <a:srgbClr val="0D3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22134" y="2944113"/>
            <a:ext cx="3441700" cy="264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100"/>
              </a:spcBef>
            </a:pPr>
            <a:r>
              <a:rPr sz="2250" b="1" dirty="0">
                <a:solidFill>
                  <a:srgbClr val="FFFFFF"/>
                </a:solidFill>
                <a:latin typeface="Open Sans"/>
                <a:cs typeface="Open Sans"/>
              </a:rPr>
              <a:t>FM</a:t>
            </a:r>
            <a:r>
              <a:rPr sz="225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250" b="1" spc="-10" dirty="0">
                <a:solidFill>
                  <a:srgbClr val="FFFFFF"/>
                </a:solidFill>
                <a:latin typeface="Open Sans"/>
                <a:cs typeface="Open Sans"/>
              </a:rPr>
              <a:t>Professional</a:t>
            </a:r>
            <a:endParaRPr sz="225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2800"/>
              </a:spcBef>
            </a:pPr>
            <a:r>
              <a:rPr sz="1500" spc="-135" dirty="0">
                <a:solidFill>
                  <a:srgbClr val="584E4D"/>
                </a:solidFill>
                <a:latin typeface="Arial"/>
                <a:cs typeface="Arial"/>
              </a:rPr>
              <a:t>STARTS</a:t>
            </a:r>
            <a:r>
              <a:rPr sz="15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4E4D"/>
                </a:solidFill>
                <a:latin typeface="Arial"/>
                <a:cs typeface="Arial"/>
              </a:rPr>
              <a:t>AT*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500" b="1" spc="90" dirty="0">
                <a:solidFill>
                  <a:srgbClr val="584E4D"/>
                </a:solidFill>
                <a:latin typeface="Open Sans"/>
                <a:cs typeface="Open Sans"/>
              </a:rPr>
              <a:t>$269</a:t>
            </a:r>
            <a:r>
              <a:rPr sz="4500" spc="90" dirty="0">
                <a:solidFill>
                  <a:srgbClr val="584E4D"/>
                </a:solidFill>
                <a:latin typeface="Arial"/>
                <a:cs typeface="Arial"/>
              </a:rPr>
              <a:t>/yr</a:t>
            </a:r>
            <a:endParaRPr sz="4500">
              <a:latin typeface="Arial"/>
              <a:cs typeface="Arial"/>
            </a:endParaRPr>
          </a:p>
          <a:p>
            <a:pPr marL="12065" marR="5080" algn="ctr">
              <a:lnSpc>
                <a:spcPct val="116700"/>
              </a:lnSpc>
              <a:spcBef>
                <a:spcPts val="1650"/>
              </a:spcBef>
            </a:pP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For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facility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 practitioners and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educators </a:t>
            </a:r>
            <a:r>
              <a:rPr sz="1500" spc="70" dirty="0">
                <a:solidFill>
                  <a:srgbClr val="4D4542"/>
                </a:solidFill>
                <a:latin typeface="Arial"/>
                <a:cs typeface="Arial"/>
              </a:rPr>
              <a:t>who</a:t>
            </a:r>
            <a:r>
              <a:rPr sz="1500" spc="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D4542"/>
                </a:solidFill>
                <a:latin typeface="Arial"/>
                <a:cs typeface="Arial"/>
              </a:rPr>
              <a:t>work</a:t>
            </a:r>
            <a:r>
              <a:rPr sz="1500" spc="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in,</a:t>
            </a:r>
            <a:r>
              <a:rPr sz="1500" spc="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oversee</a:t>
            </a:r>
            <a:r>
              <a:rPr sz="1500" spc="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D4542"/>
                </a:solidFill>
                <a:latin typeface="Arial"/>
                <a:cs typeface="Arial"/>
              </a:rPr>
              <a:t>or</a:t>
            </a:r>
            <a:r>
              <a:rPr sz="1500" spc="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teach</a:t>
            </a:r>
            <a:r>
              <a:rPr sz="1500" spc="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in</a:t>
            </a:r>
            <a:r>
              <a:rPr sz="1500" spc="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D4542"/>
                </a:solidFill>
                <a:latin typeface="Arial"/>
                <a:cs typeface="Arial"/>
              </a:rPr>
              <a:t>the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field</a:t>
            </a:r>
            <a:r>
              <a:rPr sz="1500" spc="9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D4542"/>
                </a:solidFill>
                <a:latin typeface="Arial"/>
                <a:cs typeface="Arial"/>
              </a:rPr>
              <a:t>of</a:t>
            </a:r>
            <a:r>
              <a:rPr sz="1500" spc="9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D4542"/>
                </a:solidFill>
                <a:latin typeface="Arial"/>
                <a:cs typeface="Arial"/>
              </a:rPr>
              <a:t>FM.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13568" y="3310112"/>
            <a:ext cx="3566795" cy="4575175"/>
          </a:xfrm>
          <a:custGeom>
            <a:avLst/>
            <a:gdLst/>
            <a:ahLst/>
            <a:cxnLst/>
            <a:rect l="l" t="t" r="r" b="b"/>
            <a:pathLst>
              <a:path w="3566795" h="4575175">
                <a:moveTo>
                  <a:pt x="3565069" y="4574671"/>
                </a:moveTo>
                <a:lnTo>
                  <a:pt x="4234" y="4574671"/>
                </a:lnTo>
                <a:lnTo>
                  <a:pt x="0" y="4570693"/>
                </a:lnTo>
                <a:lnTo>
                  <a:pt x="0" y="4021"/>
                </a:lnTo>
                <a:lnTo>
                  <a:pt x="4234" y="0"/>
                </a:lnTo>
                <a:lnTo>
                  <a:pt x="3565069" y="0"/>
                </a:lnTo>
                <a:lnTo>
                  <a:pt x="3566532" y="1389"/>
                </a:lnTo>
                <a:lnTo>
                  <a:pt x="3566532" y="8936"/>
                </a:lnTo>
                <a:lnTo>
                  <a:pt x="9408" y="8936"/>
                </a:lnTo>
                <a:lnTo>
                  <a:pt x="9408" y="17873"/>
                </a:lnTo>
                <a:lnTo>
                  <a:pt x="18817" y="17873"/>
                </a:lnTo>
                <a:lnTo>
                  <a:pt x="18817" y="4556840"/>
                </a:lnTo>
                <a:lnTo>
                  <a:pt x="9408" y="4556840"/>
                </a:lnTo>
                <a:lnTo>
                  <a:pt x="9408" y="4565777"/>
                </a:lnTo>
                <a:lnTo>
                  <a:pt x="3566532" y="4565777"/>
                </a:lnTo>
                <a:lnTo>
                  <a:pt x="3566532" y="4573327"/>
                </a:lnTo>
                <a:lnTo>
                  <a:pt x="3565069" y="4574671"/>
                </a:lnTo>
                <a:close/>
              </a:path>
              <a:path w="3566795" h="4575175">
                <a:moveTo>
                  <a:pt x="18817" y="17873"/>
                </a:moveTo>
                <a:lnTo>
                  <a:pt x="9408" y="17873"/>
                </a:lnTo>
                <a:lnTo>
                  <a:pt x="9408" y="8936"/>
                </a:lnTo>
                <a:lnTo>
                  <a:pt x="18817" y="8936"/>
                </a:lnTo>
                <a:lnTo>
                  <a:pt x="18817" y="17873"/>
                </a:lnTo>
                <a:close/>
              </a:path>
              <a:path w="3566795" h="4575175">
                <a:moveTo>
                  <a:pt x="3550486" y="17873"/>
                </a:moveTo>
                <a:lnTo>
                  <a:pt x="18817" y="17873"/>
                </a:lnTo>
                <a:lnTo>
                  <a:pt x="18817" y="8936"/>
                </a:lnTo>
                <a:lnTo>
                  <a:pt x="3550486" y="8936"/>
                </a:lnTo>
                <a:lnTo>
                  <a:pt x="3550486" y="17873"/>
                </a:lnTo>
                <a:close/>
              </a:path>
              <a:path w="3566795" h="4575175">
                <a:moveTo>
                  <a:pt x="3559893" y="4565777"/>
                </a:moveTo>
                <a:lnTo>
                  <a:pt x="3550486" y="4565777"/>
                </a:lnTo>
                <a:lnTo>
                  <a:pt x="3550486" y="8936"/>
                </a:lnTo>
                <a:lnTo>
                  <a:pt x="3559893" y="8936"/>
                </a:lnTo>
                <a:lnTo>
                  <a:pt x="3559893" y="17873"/>
                </a:lnTo>
                <a:lnTo>
                  <a:pt x="3566532" y="17873"/>
                </a:lnTo>
                <a:lnTo>
                  <a:pt x="3566532" y="4556840"/>
                </a:lnTo>
                <a:lnTo>
                  <a:pt x="3559893" y="4556840"/>
                </a:lnTo>
                <a:lnTo>
                  <a:pt x="3559893" y="4565777"/>
                </a:lnTo>
                <a:close/>
              </a:path>
              <a:path w="3566795" h="4575175">
                <a:moveTo>
                  <a:pt x="3566532" y="17873"/>
                </a:moveTo>
                <a:lnTo>
                  <a:pt x="3559893" y="17873"/>
                </a:lnTo>
                <a:lnTo>
                  <a:pt x="3559893" y="8936"/>
                </a:lnTo>
                <a:lnTo>
                  <a:pt x="3566532" y="8936"/>
                </a:lnTo>
                <a:lnTo>
                  <a:pt x="3566532" y="17873"/>
                </a:lnTo>
                <a:close/>
              </a:path>
              <a:path w="3566795" h="4575175">
                <a:moveTo>
                  <a:pt x="18817" y="4565777"/>
                </a:moveTo>
                <a:lnTo>
                  <a:pt x="9408" y="4565777"/>
                </a:lnTo>
                <a:lnTo>
                  <a:pt x="9408" y="4556840"/>
                </a:lnTo>
                <a:lnTo>
                  <a:pt x="18817" y="4556840"/>
                </a:lnTo>
                <a:lnTo>
                  <a:pt x="18817" y="4565777"/>
                </a:lnTo>
                <a:close/>
              </a:path>
              <a:path w="3566795" h="4575175">
                <a:moveTo>
                  <a:pt x="3550486" y="4565777"/>
                </a:moveTo>
                <a:lnTo>
                  <a:pt x="18817" y="4565777"/>
                </a:lnTo>
                <a:lnTo>
                  <a:pt x="18817" y="4556840"/>
                </a:lnTo>
                <a:lnTo>
                  <a:pt x="3550486" y="4556840"/>
                </a:lnTo>
                <a:lnTo>
                  <a:pt x="3550486" y="4565777"/>
                </a:lnTo>
                <a:close/>
              </a:path>
              <a:path w="3566795" h="4575175">
                <a:moveTo>
                  <a:pt x="3566532" y="4565777"/>
                </a:moveTo>
                <a:lnTo>
                  <a:pt x="3559893" y="4565777"/>
                </a:lnTo>
                <a:lnTo>
                  <a:pt x="3559893" y="4556840"/>
                </a:lnTo>
                <a:lnTo>
                  <a:pt x="3566532" y="4556840"/>
                </a:lnTo>
                <a:lnTo>
                  <a:pt x="3566532" y="4565777"/>
                </a:lnTo>
                <a:close/>
              </a:path>
            </a:pathLst>
          </a:custGeom>
          <a:solidFill>
            <a:srgbClr val="584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098784" y="2813938"/>
            <a:ext cx="3583940" cy="642620"/>
          </a:xfrm>
          <a:prstGeom prst="rect">
            <a:avLst/>
          </a:prstGeom>
          <a:solidFill>
            <a:srgbClr val="4E8FB0"/>
          </a:solidFill>
        </p:spPr>
        <p:txBody>
          <a:bodyPr vert="horz" wrap="square" lIns="0" tIns="142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sz="2250" b="1" dirty="0">
                <a:solidFill>
                  <a:srgbClr val="FFFFFF"/>
                </a:solidFill>
                <a:latin typeface="Open Sans"/>
                <a:cs typeface="Open Sans"/>
              </a:rPr>
              <a:t>Young </a:t>
            </a:r>
            <a:r>
              <a:rPr sz="2250" b="1" spc="-10" dirty="0">
                <a:solidFill>
                  <a:srgbClr val="FFFFFF"/>
                </a:solidFill>
                <a:latin typeface="Open Sans"/>
                <a:cs typeface="Open Sans"/>
              </a:rPr>
              <a:t>Professional</a:t>
            </a:r>
            <a:endParaRPr sz="2250">
              <a:latin typeface="Open Sans"/>
              <a:cs typeface="Open San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014720" y="3409829"/>
            <a:ext cx="3594735" cy="4469130"/>
            <a:chOff x="13014720" y="3409829"/>
            <a:chExt cx="3594735" cy="4469130"/>
          </a:xfrm>
        </p:grpSpPr>
        <p:sp>
          <p:nvSpPr>
            <p:cNvPr id="38" name="object 38"/>
            <p:cNvSpPr/>
            <p:nvPr/>
          </p:nvSpPr>
          <p:spPr>
            <a:xfrm>
              <a:off x="13014718" y="3409835"/>
              <a:ext cx="3594735" cy="4469130"/>
            </a:xfrm>
            <a:custGeom>
              <a:avLst/>
              <a:gdLst/>
              <a:ahLst/>
              <a:cxnLst/>
              <a:rect l="l" t="t" r="r" b="b"/>
              <a:pathLst>
                <a:path w="3594734" h="4469130">
                  <a:moveTo>
                    <a:pt x="3594493" y="3810"/>
                  </a:moveTo>
                  <a:lnTo>
                    <a:pt x="3592271" y="3810"/>
                  </a:lnTo>
                  <a:lnTo>
                    <a:pt x="3592271" y="0"/>
                  </a:lnTo>
                  <a:lnTo>
                    <a:pt x="3575494" y="0"/>
                  </a:lnTo>
                  <a:lnTo>
                    <a:pt x="3575494" y="4464050"/>
                  </a:lnTo>
                  <a:lnTo>
                    <a:pt x="9474" y="4464050"/>
                  </a:lnTo>
                  <a:lnTo>
                    <a:pt x="9474" y="4463834"/>
                  </a:lnTo>
                  <a:lnTo>
                    <a:pt x="18948" y="4463834"/>
                  </a:lnTo>
                  <a:lnTo>
                    <a:pt x="3575494" y="4463834"/>
                  </a:lnTo>
                  <a:lnTo>
                    <a:pt x="3575494" y="4455096"/>
                  </a:lnTo>
                  <a:lnTo>
                    <a:pt x="18948" y="4455096"/>
                  </a:lnTo>
                  <a:lnTo>
                    <a:pt x="18948" y="17780"/>
                  </a:lnTo>
                  <a:lnTo>
                    <a:pt x="9474" y="17780"/>
                  </a:lnTo>
                  <a:lnTo>
                    <a:pt x="9474" y="17475"/>
                  </a:lnTo>
                  <a:lnTo>
                    <a:pt x="18948" y="17475"/>
                  </a:lnTo>
                  <a:lnTo>
                    <a:pt x="3575494" y="17475"/>
                  </a:lnTo>
                  <a:lnTo>
                    <a:pt x="3575494" y="0"/>
                  </a:lnTo>
                  <a:lnTo>
                    <a:pt x="2197" y="0"/>
                  </a:lnTo>
                  <a:lnTo>
                    <a:pt x="2197" y="3810"/>
                  </a:lnTo>
                  <a:lnTo>
                    <a:pt x="0" y="3810"/>
                  </a:lnTo>
                  <a:lnTo>
                    <a:pt x="0" y="4469130"/>
                  </a:lnTo>
                  <a:lnTo>
                    <a:pt x="3594493" y="4469130"/>
                  </a:lnTo>
                  <a:lnTo>
                    <a:pt x="3594493" y="4464050"/>
                  </a:lnTo>
                  <a:lnTo>
                    <a:pt x="3584968" y="4464050"/>
                  </a:lnTo>
                  <a:lnTo>
                    <a:pt x="3584968" y="4463834"/>
                  </a:lnTo>
                  <a:lnTo>
                    <a:pt x="3594443" y="4463834"/>
                  </a:lnTo>
                  <a:lnTo>
                    <a:pt x="3594443" y="4455160"/>
                  </a:lnTo>
                  <a:lnTo>
                    <a:pt x="3594493" y="17780"/>
                  </a:lnTo>
                  <a:lnTo>
                    <a:pt x="3584968" y="17780"/>
                  </a:lnTo>
                  <a:lnTo>
                    <a:pt x="3584968" y="17475"/>
                  </a:lnTo>
                  <a:lnTo>
                    <a:pt x="3594443" y="17475"/>
                  </a:lnTo>
                  <a:lnTo>
                    <a:pt x="3594443" y="8890"/>
                  </a:lnTo>
                  <a:lnTo>
                    <a:pt x="3594493" y="3810"/>
                  </a:lnTo>
                  <a:close/>
                </a:path>
              </a:pathLst>
            </a:custGeom>
            <a:solidFill>
              <a:srgbClr val="58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3052" y="5820282"/>
              <a:ext cx="66675" cy="6667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3052" y="6086982"/>
              <a:ext cx="66675" cy="6667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3052" y="6353682"/>
              <a:ext cx="66675" cy="6667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3193746" y="3759707"/>
            <a:ext cx="3227070" cy="274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4500" b="1" spc="105" dirty="0">
                <a:solidFill>
                  <a:srgbClr val="584E4D"/>
                </a:solidFill>
                <a:latin typeface="Open Sans"/>
                <a:cs typeface="Open Sans"/>
              </a:rPr>
              <a:t>$49</a:t>
            </a:r>
            <a:r>
              <a:rPr sz="4500" spc="105" dirty="0">
                <a:solidFill>
                  <a:srgbClr val="584E4D"/>
                </a:solidFill>
                <a:latin typeface="Arial"/>
                <a:cs typeface="Arial"/>
              </a:rPr>
              <a:t>/yr</a:t>
            </a:r>
            <a:endParaRPr sz="4500">
              <a:latin typeface="Arial"/>
              <a:cs typeface="Arial"/>
            </a:endParaRPr>
          </a:p>
          <a:p>
            <a:pPr marR="5080" algn="ctr">
              <a:lnSpc>
                <a:spcPct val="116700"/>
              </a:lnSpc>
              <a:spcBef>
                <a:spcPts val="1650"/>
              </a:spcBef>
            </a:pP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Limited</a:t>
            </a:r>
            <a:r>
              <a:rPr sz="1500" spc="9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membership</a:t>
            </a:r>
            <a:r>
              <a:rPr sz="1500" spc="9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D4542"/>
                </a:solidFill>
                <a:latin typeface="Arial"/>
                <a:cs typeface="Arial"/>
              </a:rPr>
              <a:t>for</a:t>
            </a:r>
            <a:r>
              <a:rPr sz="1500" spc="9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those 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interested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 in</a:t>
            </a:r>
            <a:r>
              <a:rPr sz="1500" spc="6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facility</a:t>
            </a:r>
            <a:r>
              <a:rPr sz="1500" spc="6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management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D4542"/>
                </a:solidFill>
                <a:latin typeface="Arial"/>
                <a:cs typeface="Arial"/>
              </a:rPr>
              <a:t>or </a:t>
            </a:r>
            <a:r>
              <a:rPr sz="1500" spc="70" dirty="0">
                <a:solidFill>
                  <a:srgbClr val="4D4542"/>
                </a:solidFill>
                <a:latin typeface="Arial"/>
                <a:cs typeface="Arial"/>
              </a:rPr>
              <a:t>who</a:t>
            </a:r>
            <a:r>
              <a:rPr sz="1500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D4542"/>
                </a:solidFill>
                <a:latin typeface="Arial"/>
                <a:cs typeface="Arial"/>
              </a:rPr>
              <a:t>work</a:t>
            </a:r>
            <a:r>
              <a:rPr sz="1500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D4542"/>
                </a:solidFill>
                <a:latin typeface="Arial"/>
                <a:cs typeface="Arial"/>
              </a:rPr>
              <a:t>in</a:t>
            </a:r>
            <a:r>
              <a:rPr sz="1500" spc="-2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D4542"/>
                </a:solidFill>
                <a:latin typeface="Arial"/>
                <a:cs typeface="Arial"/>
              </a:rPr>
              <a:t>other</a:t>
            </a:r>
            <a:r>
              <a:rPr sz="1500" spc="-2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4542"/>
                </a:solidFill>
                <a:latin typeface="Arial"/>
                <a:cs typeface="Arial"/>
              </a:rPr>
              <a:t>professions.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500">
              <a:latin typeface="Arial"/>
              <a:cs typeface="Arial"/>
            </a:endParaRPr>
          </a:p>
          <a:p>
            <a:pPr marL="598805" marR="269240">
              <a:lnSpc>
                <a:spcPct val="116700"/>
              </a:lnSpc>
            </a:pPr>
            <a:r>
              <a:rPr sz="1500" spc="70" dirty="0">
                <a:solidFill>
                  <a:srgbClr val="4D4542"/>
                </a:solidFill>
                <a:latin typeface="Arial"/>
                <a:cs typeface="Arial"/>
              </a:rPr>
              <a:t>Intro</a:t>
            </a:r>
            <a:r>
              <a:rPr sz="1500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D4542"/>
                </a:solidFill>
                <a:latin typeface="Arial"/>
                <a:cs typeface="Arial"/>
              </a:rPr>
              <a:t>to</a:t>
            </a:r>
            <a:r>
              <a:rPr sz="1500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D4542"/>
                </a:solidFill>
                <a:latin typeface="Arial"/>
                <a:cs typeface="Arial"/>
              </a:rPr>
              <a:t>the</a:t>
            </a:r>
            <a:r>
              <a:rPr sz="1500" spc="-3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FM</a:t>
            </a:r>
            <a:r>
              <a:rPr sz="1500" spc="-3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industry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Latest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news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D4542"/>
                </a:solidFill>
                <a:latin typeface="Arial"/>
                <a:cs typeface="Arial"/>
              </a:rPr>
              <a:t>and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 info </a:t>
            </a:r>
            <a:r>
              <a:rPr sz="1500" dirty="0">
                <a:solidFill>
                  <a:srgbClr val="4D4542"/>
                </a:solidFill>
                <a:latin typeface="Arial"/>
                <a:cs typeface="Arial"/>
              </a:rPr>
              <a:t>Limited</a:t>
            </a:r>
            <a:r>
              <a:rPr sz="1500" spc="15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D4542"/>
                </a:solidFill>
                <a:latin typeface="Arial"/>
                <a:cs typeface="Arial"/>
              </a:rPr>
              <a:t>member</a:t>
            </a:r>
            <a:r>
              <a:rPr sz="1500" spc="150" dirty="0">
                <a:solidFill>
                  <a:srgbClr val="4D454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D4542"/>
                </a:solidFill>
                <a:latin typeface="Arial"/>
                <a:cs typeface="Arial"/>
              </a:rPr>
              <a:t>benefits^</a:t>
            </a:r>
            <a:endParaRPr sz="1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414012" y="6788657"/>
            <a:ext cx="27870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4545"/>
                </a:solidFill>
                <a:latin typeface="Arial"/>
                <a:cs typeface="Arial"/>
              </a:rPr>
              <a:t>Available</a:t>
            </a:r>
            <a:r>
              <a:rPr sz="1500" spc="40" dirty="0">
                <a:solidFill>
                  <a:srgbClr val="FF4545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4545"/>
                </a:solidFill>
                <a:latin typeface="Arial"/>
                <a:cs typeface="Arial"/>
              </a:rPr>
              <a:t>to</a:t>
            </a:r>
            <a:r>
              <a:rPr sz="1500" spc="40" dirty="0">
                <a:solidFill>
                  <a:srgbClr val="FF454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4545"/>
                </a:solidFill>
                <a:latin typeface="Arial"/>
                <a:cs typeface="Arial"/>
              </a:rPr>
              <a:t>new</a:t>
            </a:r>
            <a:r>
              <a:rPr sz="1500" spc="40" dirty="0">
                <a:solidFill>
                  <a:srgbClr val="FF4545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4545"/>
                </a:solidFill>
                <a:latin typeface="Arial"/>
                <a:cs typeface="Arial"/>
              </a:rPr>
              <a:t>members</a:t>
            </a:r>
            <a:r>
              <a:rPr sz="1500" spc="40" dirty="0">
                <a:solidFill>
                  <a:srgbClr val="FF4545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4545"/>
                </a:solidFill>
                <a:latin typeface="Arial"/>
                <a:cs typeface="Arial"/>
              </a:rPr>
              <a:t>only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10775" y="7938759"/>
            <a:ext cx="9057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35" dirty="0">
                <a:solidFill>
                  <a:srgbClr val="584E4D"/>
                </a:solidFill>
                <a:latin typeface="Arial"/>
                <a:cs typeface="Arial"/>
              </a:rPr>
              <a:t>*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Full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first-</a:t>
            </a:r>
            <a:r>
              <a:rPr sz="1500" spc="70" dirty="0">
                <a:solidFill>
                  <a:srgbClr val="584E4D"/>
                </a:solidFill>
                <a:latin typeface="Arial"/>
                <a:cs typeface="Arial"/>
              </a:rPr>
              <a:t>time</a:t>
            </a:r>
            <a:r>
              <a:rPr sz="1500" spc="4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584E4D"/>
                </a:solidFill>
                <a:latin typeface="Arial"/>
                <a:cs typeface="Arial"/>
              </a:rPr>
              <a:t>members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584E4D"/>
                </a:solidFill>
                <a:latin typeface="Arial"/>
                <a:cs typeface="Arial"/>
              </a:rPr>
              <a:t>must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584E4D"/>
                </a:solidFill>
                <a:latin typeface="Arial"/>
                <a:cs typeface="Arial"/>
              </a:rPr>
              <a:t>join</a:t>
            </a:r>
            <a:r>
              <a:rPr sz="1500" spc="4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a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chapter,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council</a:t>
            </a:r>
            <a:r>
              <a:rPr sz="1500" spc="4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584E4D"/>
                </a:solidFill>
                <a:latin typeface="Arial"/>
                <a:cs typeface="Arial"/>
              </a:rPr>
              <a:t>or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584E4D"/>
                </a:solidFill>
                <a:latin typeface="Arial"/>
                <a:cs typeface="Arial"/>
              </a:rPr>
              <a:t>community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584E4D"/>
                </a:solidFill>
                <a:latin typeface="Arial"/>
                <a:cs typeface="Arial"/>
              </a:rPr>
              <a:t>for</a:t>
            </a:r>
            <a:r>
              <a:rPr sz="1500" spc="4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584E4D"/>
                </a:solidFill>
                <a:latin typeface="Arial"/>
                <a:cs typeface="Arial"/>
              </a:rPr>
              <a:t>their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584E4D"/>
                </a:solidFill>
                <a:latin typeface="Arial"/>
                <a:cs typeface="Arial"/>
              </a:rPr>
              <a:t>first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year</a:t>
            </a:r>
            <a:r>
              <a:rPr sz="1500" spc="4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584E4D"/>
                </a:solidFill>
                <a:latin typeface="Arial"/>
                <a:cs typeface="Arial"/>
              </a:rPr>
              <a:t>of</a:t>
            </a:r>
            <a:r>
              <a:rPr sz="15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584E4D"/>
                </a:solidFill>
                <a:latin typeface="Arial"/>
                <a:cs typeface="Arial"/>
              </a:rPr>
              <a:t>membership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150" dirty="0">
                <a:solidFill>
                  <a:srgbClr val="584E4D"/>
                </a:solidFill>
                <a:latin typeface="Arial"/>
                <a:cs typeface="Arial"/>
              </a:rPr>
              <a:t>^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 Discovery </a:t>
            </a:r>
            <a:r>
              <a:rPr sz="1500" spc="60" dirty="0">
                <a:solidFill>
                  <a:srgbClr val="584E4D"/>
                </a:solidFill>
                <a:latin typeface="Arial"/>
                <a:cs typeface="Arial"/>
              </a:rPr>
              <a:t>members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 have </a:t>
            </a:r>
            <a:r>
              <a:rPr sz="1500" spc="-20" dirty="0">
                <a:solidFill>
                  <a:srgbClr val="584E4D"/>
                </a:solidFill>
                <a:latin typeface="Arial"/>
                <a:cs typeface="Arial"/>
              </a:rPr>
              <a:t>access</a:t>
            </a:r>
            <a:r>
              <a:rPr sz="1500" spc="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584E4D"/>
                </a:solidFill>
                <a:latin typeface="Arial"/>
                <a:cs typeface="Arial"/>
              </a:rPr>
              <a:t>to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584E4D"/>
                </a:solidFill>
                <a:latin typeface="Arial"/>
                <a:cs typeface="Arial"/>
              </a:rPr>
              <a:t>limited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584E4D"/>
                </a:solidFill>
                <a:latin typeface="Arial"/>
                <a:cs typeface="Arial"/>
              </a:rPr>
              <a:t>membership</a:t>
            </a:r>
            <a:r>
              <a:rPr sz="15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4E4D"/>
                </a:solidFill>
                <a:latin typeface="Arial"/>
                <a:cs typeface="Arial"/>
              </a:rPr>
              <a:t>benefits.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52899" y="2025951"/>
            <a:ext cx="109994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33309" algn="l"/>
              </a:tabLst>
            </a:pPr>
            <a:r>
              <a:rPr sz="2700" b="1" dirty="0">
                <a:solidFill>
                  <a:srgbClr val="0D3345"/>
                </a:solidFill>
                <a:latin typeface="Open Sans"/>
                <a:cs typeface="Open Sans"/>
              </a:rPr>
              <a:t>Full</a:t>
            </a:r>
            <a:r>
              <a:rPr sz="27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700" b="1" spc="-10" dirty="0">
                <a:solidFill>
                  <a:srgbClr val="0D3345"/>
                </a:solidFill>
                <a:latin typeface="Open Sans"/>
                <a:cs typeface="Open Sans"/>
              </a:rPr>
              <a:t>Membership</a:t>
            </a:r>
            <a:r>
              <a:rPr sz="2700" b="1" dirty="0">
                <a:solidFill>
                  <a:srgbClr val="0D3345"/>
                </a:solidFill>
                <a:latin typeface="Open Sans"/>
                <a:cs typeface="Open Sans"/>
              </a:rPr>
              <a:t>	</a:t>
            </a:r>
            <a:r>
              <a:rPr sz="4050" b="1" baseline="1028" dirty="0">
                <a:solidFill>
                  <a:srgbClr val="FF4545"/>
                </a:solidFill>
                <a:latin typeface="Open Sans"/>
                <a:cs typeface="Open Sans"/>
              </a:rPr>
              <a:t>Limited</a:t>
            </a:r>
            <a:r>
              <a:rPr sz="4050" b="1" spc="-157" baseline="1028" dirty="0">
                <a:solidFill>
                  <a:srgbClr val="FF4545"/>
                </a:solidFill>
                <a:latin typeface="Open Sans"/>
                <a:cs typeface="Open Sans"/>
              </a:rPr>
              <a:t> </a:t>
            </a:r>
            <a:r>
              <a:rPr sz="4050" b="1" spc="-15" baseline="1028" dirty="0">
                <a:solidFill>
                  <a:srgbClr val="FF4545"/>
                </a:solidFill>
                <a:latin typeface="Open Sans"/>
                <a:cs typeface="Open Sans"/>
              </a:rPr>
              <a:t>Membership</a:t>
            </a:r>
            <a:endParaRPr sz="4050" baseline="1028">
              <a:latin typeface="Open Sans"/>
              <a:cs typeface="Open San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47" name="object 47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51" name="object 51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55" name="object 55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59" name="object 59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360608" y="8735806"/>
            <a:ext cx="1517459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Access</a:t>
            </a:r>
            <a:r>
              <a:rPr sz="2500" b="1" spc="-10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the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full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u="heavy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sz="2500" b="1" u="heavy" spc="-50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b="1" u="heavy" spc="-20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Pricing</a:t>
            </a:r>
            <a:r>
              <a:rPr sz="2500" b="1" spc="-445" dirty="0">
                <a:solidFill>
                  <a:srgbClr val="FF4545"/>
                </a:solidFill>
                <a:latin typeface="Open Sans"/>
                <a:cs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b="1" u="heavy" spc="-195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b="1" u="heavy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r>
              <a:rPr sz="2500" b="1" spc="-45" dirty="0">
                <a:solidFill>
                  <a:srgbClr val="FF45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for</a:t>
            </a:r>
            <a:r>
              <a:rPr sz="2500" b="1" spc="-5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details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on</a:t>
            </a:r>
            <a:r>
              <a:rPr sz="2500" b="1" spc="-5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group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memberships,</a:t>
            </a:r>
            <a:r>
              <a:rPr sz="2500" b="1" spc="-5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components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45"/>
                </a:solidFill>
                <a:latin typeface="Open Sans"/>
                <a:cs typeface="Open Sans"/>
              </a:rPr>
              <a:t>and</a:t>
            </a:r>
            <a:r>
              <a:rPr sz="25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500" b="1" spc="-20" dirty="0">
                <a:solidFill>
                  <a:srgbClr val="0D3345"/>
                </a:solidFill>
                <a:latin typeface="Open Sans"/>
                <a:cs typeface="Open Sans"/>
              </a:rPr>
              <a:t>more.</a:t>
            </a:r>
            <a:endParaRPr sz="2500" dirty="0">
              <a:latin typeface="Open Sans"/>
              <a:cs typeface="Open Sans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527" y="803454"/>
            <a:ext cx="8518525" cy="28409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7120"/>
              </a:lnSpc>
              <a:spcBef>
                <a:spcPts val="1000"/>
              </a:spcBef>
              <a:tabLst>
                <a:tab pos="1844039" algn="l"/>
                <a:tab pos="3059430" algn="l"/>
                <a:tab pos="4042410" algn="l"/>
                <a:tab pos="4478655" algn="l"/>
                <a:tab pos="4589780" algn="l"/>
                <a:tab pos="6723380" algn="l"/>
              </a:tabLst>
            </a:pPr>
            <a:r>
              <a:rPr sz="6600" spc="-25" dirty="0"/>
              <a:t>Why</a:t>
            </a:r>
            <a:r>
              <a:rPr sz="6600" dirty="0"/>
              <a:t>	</a:t>
            </a:r>
            <a:r>
              <a:rPr sz="6600" spc="-10" dirty="0"/>
              <a:t>should</a:t>
            </a:r>
            <a:r>
              <a:rPr sz="6600" dirty="0"/>
              <a:t>		</a:t>
            </a:r>
            <a:r>
              <a:rPr sz="6600" spc="-25" dirty="0"/>
              <a:t>my </a:t>
            </a:r>
            <a:r>
              <a:rPr sz="6600" spc="-10" dirty="0"/>
              <a:t>component</a:t>
            </a:r>
            <a:r>
              <a:rPr sz="6600" dirty="0"/>
              <a:t>	</a:t>
            </a:r>
            <a:r>
              <a:rPr sz="6600" spc="-10" dirty="0"/>
              <a:t>apply</a:t>
            </a:r>
            <a:r>
              <a:rPr sz="6600" dirty="0"/>
              <a:t>	</a:t>
            </a:r>
            <a:r>
              <a:rPr sz="6600" spc="-25" dirty="0"/>
              <a:t>for </a:t>
            </a:r>
            <a:r>
              <a:rPr sz="6600" spc="-10" dirty="0">
                <a:solidFill>
                  <a:srgbClr val="4E8FB0"/>
                </a:solidFill>
              </a:rPr>
              <a:t>Awards</a:t>
            </a:r>
            <a:r>
              <a:rPr sz="6600" dirty="0">
                <a:solidFill>
                  <a:srgbClr val="4E8FB0"/>
                </a:solidFill>
              </a:rPr>
              <a:t>	</a:t>
            </a:r>
            <a:r>
              <a:rPr sz="6600" spc="-25" dirty="0">
                <a:solidFill>
                  <a:srgbClr val="4E8FB0"/>
                </a:solidFill>
              </a:rPr>
              <a:t>of</a:t>
            </a:r>
            <a:r>
              <a:rPr sz="6600" dirty="0">
                <a:solidFill>
                  <a:srgbClr val="4E8FB0"/>
                </a:solidFill>
              </a:rPr>
              <a:t>	</a:t>
            </a:r>
            <a:r>
              <a:rPr sz="6600" spc="-10" dirty="0">
                <a:solidFill>
                  <a:srgbClr val="4E8FB0"/>
                </a:solidFill>
              </a:rPr>
              <a:t>Excellence?</a:t>
            </a:r>
            <a:endParaRPr sz="6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b="1" dirty="0">
                <a:latin typeface="Open Sans"/>
                <a:cs typeface="Open Sans"/>
              </a:rPr>
              <a:t>The</a:t>
            </a:r>
            <a:r>
              <a:rPr b="1" spc="-5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Awards</a:t>
            </a:r>
            <a:r>
              <a:rPr b="1" spc="-5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of</a:t>
            </a:r>
            <a:r>
              <a:rPr b="1" spc="-5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Excellence</a:t>
            </a:r>
            <a:r>
              <a:rPr b="1" spc="-5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are</a:t>
            </a:r>
            <a:r>
              <a:rPr b="1" spc="-5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IFMA’s</a:t>
            </a:r>
            <a:r>
              <a:rPr b="1" spc="-50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highest</a:t>
            </a:r>
            <a:r>
              <a:rPr b="1" spc="-55" dirty="0">
                <a:latin typeface="Open Sans"/>
                <a:cs typeface="Open Sans"/>
              </a:rPr>
              <a:t> </a:t>
            </a:r>
            <a:r>
              <a:rPr b="1" spc="-10" dirty="0">
                <a:latin typeface="Open Sans"/>
                <a:cs typeface="Open Sans"/>
              </a:rPr>
              <a:t>honor</a:t>
            </a:r>
            <a:r>
              <a:rPr spc="-10" dirty="0"/>
              <a:t>, </a:t>
            </a:r>
            <a:r>
              <a:rPr dirty="0"/>
              <a:t>recognizing</a:t>
            </a:r>
            <a:r>
              <a:rPr spc="165" dirty="0"/>
              <a:t> </a:t>
            </a:r>
            <a:r>
              <a:rPr spc="85" dirty="0"/>
              <a:t>outstanding</a:t>
            </a:r>
            <a:r>
              <a:rPr spc="165" dirty="0"/>
              <a:t> </a:t>
            </a:r>
            <a:r>
              <a:rPr spc="45" dirty="0"/>
              <a:t>chapters,</a:t>
            </a:r>
            <a:r>
              <a:rPr spc="165" dirty="0"/>
              <a:t> </a:t>
            </a:r>
            <a:r>
              <a:rPr dirty="0"/>
              <a:t>councils</a:t>
            </a:r>
            <a:r>
              <a:rPr spc="165" dirty="0"/>
              <a:t> </a:t>
            </a:r>
            <a:r>
              <a:rPr spc="60" dirty="0"/>
              <a:t>and </a:t>
            </a:r>
            <a:r>
              <a:rPr spc="90" dirty="0"/>
              <a:t>communities</a:t>
            </a:r>
            <a:r>
              <a:rPr spc="-35" dirty="0"/>
              <a:t> </a:t>
            </a:r>
            <a:r>
              <a:rPr spc="140" dirty="0"/>
              <a:t>for</a:t>
            </a:r>
            <a:r>
              <a:rPr spc="-35" dirty="0"/>
              <a:t> </a:t>
            </a:r>
            <a:r>
              <a:rPr spc="114" dirty="0"/>
              <a:t>their</a:t>
            </a:r>
            <a:r>
              <a:rPr spc="-35" dirty="0"/>
              <a:t> </a:t>
            </a:r>
            <a:r>
              <a:rPr spc="55" dirty="0"/>
              <a:t>leadership,</a:t>
            </a:r>
            <a:r>
              <a:rPr spc="-35" dirty="0"/>
              <a:t> </a:t>
            </a:r>
            <a:r>
              <a:rPr spc="75" dirty="0"/>
              <a:t>innovation,</a:t>
            </a:r>
            <a:r>
              <a:rPr spc="-35" dirty="0"/>
              <a:t> </a:t>
            </a:r>
            <a:r>
              <a:rPr spc="110" dirty="0"/>
              <a:t>member </a:t>
            </a:r>
            <a:r>
              <a:rPr spc="55" dirty="0"/>
              <a:t>engagement</a:t>
            </a:r>
            <a:r>
              <a:rPr spc="-40" dirty="0"/>
              <a:t> </a:t>
            </a:r>
            <a:r>
              <a:rPr spc="85" dirty="0"/>
              <a:t>and</a:t>
            </a:r>
            <a:r>
              <a:rPr spc="-40" dirty="0"/>
              <a:t> </a:t>
            </a:r>
            <a:r>
              <a:rPr spc="65" dirty="0"/>
              <a:t>impact.</a:t>
            </a:r>
            <a:r>
              <a:rPr spc="-40" dirty="0"/>
              <a:t> </a:t>
            </a:r>
            <a:r>
              <a:rPr dirty="0"/>
              <a:t>These</a:t>
            </a:r>
            <a:r>
              <a:rPr spc="-40" dirty="0"/>
              <a:t> </a:t>
            </a:r>
            <a:r>
              <a:rPr spc="55" dirty="0"/>
              <a:t>awards</a:t>
            </a:r>
            <a:r>
              <a:rPr spc="-40" dirty="0"/>
              <a:t> </a:t>
            </a:r>
            <a:r>
              <a:rPr spc="55" dirty="0"/>
              <a:t>celebrate</a:t>
            </a:r>
            <a:r>
              <a:rPr spc="-40" dirty="0"/>
              <a:t> </a:t>
            </a:r>
            <a:r>
              <a:rPr spc="85" dirty="0"/>
              <a:t>the </a:t>
            </a:r>
            <a:r>
              <a:rPr spc="70" dirty="0"/>
              <a:t>volunteers</a:t>
            </a:r>
            <a:r>
              <a:rPr spc="-5" dirty="0"/>
              <a:t> </a:t>
            </a:r>
            <a:r>
              <a:rPr spc="85" dirty="0"/>
              <a:t>and</a:t>
            </a:r>
            <a:r>
              <a:rPr dirty="0"/>
              <a:t> </a:t>
            </a:r>
            <a:r>
              <a:rPr spc="70" dirty="0"/>
              <a:t>groups</a:t>
            </a:r>
            <a:r>
              <a:rPr dirty="0"/>
              <a:t> </a:t>
            </a:r>
            <a:r>
              <a:rPr spc="120" dirty="0"/>
              <a:t>who</a:t>
            </a:r>
            <a:r>
              <a:rPr dirty="0"/>
              <a:t> go</a:t>
            </a:r>
            <a:r>
              <a:rPr spc="-5" dirty="0"/>
              <a:t> </a:t>
            </a:r>
            <a:r>
              <a:rPr dirty="0"/>
              <a:t>above </a:t>
            </a:r>
            <a:r>
              <a:rPr spc="85" dirty="0"/>
              <a:t>and</a:t>
            </a:r>
            <a:r>
              <a:rPr dirty="0"/>
              <a:t> </a:t>
            </a:r>
            <a:r>
              <a:rPr spc="85" dirty="0"/>
              <a:t>beyond</a:t>
            </a:r>
            <a:r>
              <a:rPr dirty="0"/>
              <a:t> </a:t>
            </a:r>
            <a:r>
              <a:rPr spc="120" dirty="0"/>
              <a:t>to </a:t>
            </a:r>
            <a:r>
              <a:rPr dirty="0"/>
              <a:t>advance </a:t>
            </a:r>
            <a:r>
              <a:rPr spc="110" dirty="0"/>
              <a:t>the</a:t>
            </a:r>
            <a:r>
              <a:rPr spc="5" dirty="0"/>
              <a:t> </a:t>
            </a:r>
            <a:r>
              <a:rPr spc="60" dirty="0"/>
              <a:t>facility</a:t>
            </a:r>
            <a:r>
              <a:rPr spc="5" dirty="0"/>
              <a:t> </a:t>
            </a:r>
            <a:r>
              <a:rPr spc="80" dirty="0"/>
              <a:t>management</a:t>
            </a:r>
            <a:r>
              <a:rPr dirty="0"/>
              <a:t> </a:t>
            </a:r>
            <a:r>
              <a:rPr spc="70" dirty="0"/>
              <a:t>profession</a:t>
            </a:r>
            <a:r>
              <a:rPr spc="5" dirty="0"/>
              <a:t> </a:t>
            </a:r>
            <a:r>
              <a:rPr spc="60" dirty="0"/>
              <a:t>and </a:t>
            </a:r>
            <a:r>
              <a:rPr spc="80" dirty="0"/>
              <a:t>strengthen</a:t>
            </a:r>
            <a:r>
              <a:rPr spc="-70" dirty="0"/>
              <a:t> </a:t>
            </a:r>
            <a:r>
              <a:rPr spc="110" dirty="0"/>
              <a:t>the</a:t>
            </a:r>
            <a:r>
              <a:rPr spc="-65" dirty="0"/>
              <a:t> </a:t>
            </a:r>
            <a:r>
              <a:rPr spc="-25" dirty="0"/>
              <a:t>IFMA</a:t>
            </a:r>
            <a:r>
              <a:rPr spc="-65" dirty="0"/>
              <a:t> </a:t>
            </a:r>
            <a:r>
              <a:rPr spc="80" dirty="0"/>
              <a:t>community.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6350" y="5390661"/>
            <a:ext cx="3867637" cy="38676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1661" y="5390661"/>
            <a:ext cx="3867637" cy="38676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1661" y="1361098"/>
            <a:ext cx="3867637" cy="38676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29313" y="5830030"/>
            <a:ext cx="2990215" cy="2913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b="1" spc="-10" dirty="0">
                <a:solidFill>
                  <a:srgbClr val="FFFFFF"/>
                </a:solidFill>
                <a:latin typeface="Roboto"/>
                <a:cs typeface="Roboto"/>
              </a:rPr>
              <a:t>Visibility</a:t>
            </a: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28299"/>
              </a:lnSpc>
              <a:spcBef>
                <a:spcPts val="175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19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9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IFMA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broader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facility</a:t>
            </a:r>
            <a:r>
              <a:rPr sz="19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r>
              <a:rPr sz="1900" spc="65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raises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awareness </a:t>
            </a:r>
            <a:r>
              <a:rPr sz="1900" spc="8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programs,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leadership.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88200" y="5830030"/>
            <a:ext cx="2995930" cy="2541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10"/>
              </a:spcBef>
            </a:pPr>
            <a:r>
              <a:rPr sz="2850" b="1" spc="-10" dirty="0">
                <a:solidFill>
                  <a:srgbClr val="FFFFFF"/>
                </a:solidFill>
                <a:latin typeface="Roboto"/>
                <a:cs typeface="Roboto"/>
              </a:rPr>
              <a:t>Credibility</a:t>
            </a: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28299"/>
              </a:lnSpc>
              <a:spcBef>
                <a:spcPts val="175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strong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reputation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thought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r>
              <a:rPr sz="1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IFMA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helps </a:t>
            </a:r>
            <a:r>
              <a:rPr sz="1900" spc="65" dirty="0">
                <a:solidFill>
                  <a:srgbClr val="FFFFFF"/>
                </a:solidFill>
                <a:latin typeface="Arial"/>
                <a:cs typeface="Arial"/>
              </a:rPr>
              <a:t>attract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members,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partners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opportunities.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88200" y="1792700"/>
            <a:ext cx="3243580" cy="2847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b="1" spc="-10" dirty="0">
                <a:solidFill>
                  <a:srgbClr val="FFFFFF"/>
                </a:solidFill>
                <a:latin typeface="Roboto"/>
                <a:cs typeface="Roboto"/>
              </a:rPr>
              <a:t>Recognition</a:t>
            </a:r>
            <a:endParaRPr sz="2850">
              <a:latin typeface="Roboto"/>
              <a:cs typeface="Roboto"/>
            </a:endParaRPr>
          </a:p>
          <a:p>
            <a:pPr marL="12700" marR="5080">
              <a:lnSpc>
                <a:spcPct val="128299"/>
              </a:lnSpc>
              <a:spcBef>
                <a:spcPts val="123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Achievements</a:t>
            </a:r>
            <a:r>
              <a:rPr sz="19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900" spc="5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celebrated</a:t>
            </a:r>
            <a:r>
              <a:rPr sz="19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9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stage,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highlighting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contributions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chapters,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councils</a:t>
            </a:r>
            <a:r>
              <a:rPr sz="1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communities </a:t>
            </a:r>
            <a:r>
              <a:rPr sz="1900" spc="85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profession.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54600" y="2010721"/>
            <a:ext cx="2409825" cy="2908300"/>
          </a:xfrm>
          <a:custGeom>
            <a:avLst/>
            <a:gdLst/>
            <a:ahLst/>
            <a:cxnLst/>
            <a:rect l="l" t="t" r="r" b="b"/>
            <a:pathLst>
              <a:path w="2409825" h="2908300">
                <a:moveTo>
                  <a:pt x="1031807" y="2044699"/>
                </a:moveTo>
                <a:lnTo>
                  <a:pt x="934595" y="2044699"/>
                </a:lnTo>
                <a:lnTo>
                  <a:pt x="971788" y="2019299"/>
                </a:lnTo>
                <a:lnTo>
                  <a:pt x="1001286" y="1968499"/>
                </a:lnTo>
                <a:lnTo>
                  <a:pt x="1022761" y="1930399"/>
                </a:lnTo>
                <a:lnTo>
                  <a:pt x="1035887" y="1879599"/>
                </a:lnTo>
                <a:lnTo>
                  <a:pt x="1040334" y="1828799"/>
                </a:lnTo>
                <a:lnTo>
                  <a:pt x="1036023" y="1777999"/>
                </a:lnTo>
                <a:lnTo>
                  <a:pt x="1023469" y="1727199"/>
                </a:lnTo>
                <a:lnTo>
                  <a:pt x="1003240" y="1689099"/>
                </a:lnTo>
                <a:lnTo>
                  <a:pt x="975906" y="1650999"/>
                </a:lnTo>
                <a:lnTo>
                  <a:pt x="942033" y="1612899"/>
                </a:lnTo>
                <a:lnTo>
                  <a:pt x="902192" y="1587499"/>
                </a:lnTo>
                <a:lnTo>
                  <a:pt x="856266" y="1562099"/>
                </a:lnTo>
                <a:lnTo>
                  <a:pt x="811853" y="1536699"/>
                </a:lnTo>
                <a:lnTo>
                  <a:pt x="769047" y="1511299"/>
                </a:lnTo>
                <a:lnTo>
                  <a:pt x="727946" y="1485899"/>
                </a:lnTo>
                <a:lnTo>
                  <a:pt x="688644" y="1460499"/>
                </a:lnTo>
                <a:lnTo>
                  <a:pt x="651237" y="1422399"/>
                </a:lnTo>
                <a:lnTo>
                  <a:pt x="615821" y="1396999"/>
                </a:lnTo>
                <a:lnTo>
                  <a:pt x="582493" y="1358899"/>
                </a:lnTo>
                <a:lnTo>
                  <a:pt x="551347" y="1320799"/>
                </a:lnTo>
                <a:lnTo>
                  <a:pt x="522480" y="1282699"/>
                </a:lnTo>
                <a:lnTo>
                  <a:pt x="495987" y="1231899"/>
                </a:lnTo>
                <a:lnTo>
                  <a:pt x="471964" y="1193799"/>
                </a:lnTo>
                <a:lnTo>
                  <a:pt x="450507" y="1155699"/>
                </a:lnTo>
                <a:lnTo>
                  <a:pt x="431712" y="1104899"/>
                </a:lnTo>
                <a:lnTo>
                  <a:pt x="415675" y="1054099"/>
                </a:lnTo>
                <a:lnTo>
                  <a:pt x="402491" y="1003299"/>
                </a:lnTo>
                <a:lnTo>
                  <a:pt x="392257" y="952499"/>
                </a:lnTo>
                <a:lnTo>
                  <a:pt x="345574" y="952499"/>
                </a:lnTo>
                <a:lnTo>
                  <a:pt x="300719" y="939799"/>
                </a:lnTo>
                <a:lnTo>
                  <a:pt x="257951" y="914399"/>
                </a:lnTo>
                <a:lnTo>
                  <a:pt x="217534" y="901699"/>
                </a:lnTo>
                <a:lnTo>
                  <a:pt x="179726" y="876299"/>
                </a:lnTo>
                <a:lnTo>
                  <a:pt x="144790" y="850899"/>
                </a:lnTo>
                <a:lnTo>
                  <a:pt x="112987" y="812799"/>
                </a:lnTo>
                <a:lnTo>
                  <a:pt x="84577" y="774699"/>
                </a:lnTo>
                <a:lnTo>
                  <a:pt x="59821" y="736599"/>
                </a:lnTo>
                <a:lnTo>
                  <a:pt x="38982" y="698499"/>
                </a:lnTo>
                <a:lnTo>
                  <a:pt x="22318" y="660399"/>
                </a:lnTo>
                <a:lnTo>
                  <a:pt x="10093" y="609599"/>
                </a:lnTo>
                <a:lnTo>
                  <a:pt x="2566" y="571499"/>
                </a:lnTo>
                <a:lnTo>
                  <a:pt x="0" y="520699"/>
                </a:lnTo>
                <a:lnTo>
                  <a:pt x="0" y="304799"/>
                </a:lnTo>
                <a:lnTo>
                  <a:pt x="8145" y="253999"/>
                </a:lnTo>
                <a:lnTo>
                  <a:pt x="30780" y="215899"/>
                </a:lnTo>
                <a:lnTo>
                  <a:pt x="65203" y="177799"/>
                </a:lnTo>
                <a:lnTo>
                  <a:pt x="108713" y="152399"/>
                </a:lnTo>
                <a:lnTo>
                  <a:pt x="380319" y="152399"/>
                </a:lnTo>
                <a:lnTo>
                  <a:pt x="380319" y="25399"/>
                </a:lnTo>
                <a:lnTo>
                  <a:pt x="383010" y="12699"/>
                </a:lnTo>
                <a:lnTo>
                  <a:pt x="390338" y="0"/>
                </a:lnTo>
                <a:lnTo>
                  <a:pt x="2017780" y="0"/>
                </a:lnTo>
                <a:lnTo>
                  <a:pt x="2025108" y="12699"/>
                </a:lnTo>
                <a:lnTo>
                  <a:pt x="2027800" y="25399"/>
                </a:lnTo>
                <a:lnTo>
                  <a:pt x="2027800" y="63499"/>
                </a:lnTo>
                <a:lnTo>
                  <a:pt x="448537" y="63499"/>
                </a:lnTo>
                <a:lnTo>
                  <a:pt x="448537" y="215899"/>
                </a:lnTo>
                <a:lnTo>
                  <a:pt x="158608" y="215899"/>
                </a:lnTo>
                <a:lnTo>
                  <a:pt x="123353" y="228599"/>
                </a:lnTo>
                <a:lnTo>
                  <a:pt x="94013" y="241299"/>
                </a:lnTo>
                <a:lnTo>
                  <a:pt x="73947" y="266699"/>
                </a:lnTo>
                <a:lnTo>
                  <a:pt x="66513" y="304799"/>
                </a:lnTo>
                <a:lnTo>
                  <a:pt x="66513" y="520699"/>
                </a:lnTo>
                <a:lnTo>
                  <a:pt x="69826" y="571499"/>
                </a:lnTo>
                <a:lnTo>
                  <a:pt x="79490" y="609599"/>
                </a:lnTo>
                <a:lnTo>
                  <a:pt x="95089" y="660399"/>
                </a:lnTo>
                <a:lnTo>
                  <a:pt x="116208" y="698499"/>
                </a:lnTo>
                <a:lnTo>
                  <a:pt x="142432" y="736599"/>
                </a:lnTo>
                <a:lnTo>
                  <a:pt x="173346" y="774699"/>
                </a:lnTo>
                <a:lnTo>
                  <a:pt x="208534" y="812799"/>
                </a:lnTo>
                <a:lnTo>
                  <a:pt x="247582" y="838199"/>
                </a:lnTo>
                <a:lnTo>
                  <a:pt x="290074" y="863599"/>
                </a:lnTo>
                <a:lnTo>
                  <a:pt x="335595" y="876299"/>
                </a:lnTo>
                <a:lnTo>
                  <a:pt x="383730" y="888999"/>
                </a:lnTo>
                <a:lnTo>
                  <a:pt x="454222" y="888999"/>
                </a:lnTo>
                <a:lnTo>
                  <a:pt x="457065" y="927099"/>
                </a:lnTo>
                <a:lnTo>
                  <a:pt x="465505" y="977899"/>
                </a:lnTo>
                <a:lnTo>
                  <a:pt x="477108" y="1015999"/>
                </a:lnTo>
                <a:lnTo>
                  <a:pt x="491761" y="1066799"/>
                </a:lnTo>
                <a:lnTo>
                  <a:pt x="509352" y="1117599"/>
                </a:lnTo>
                <a:lnTo>
                  <a:pt x="529768" y="1155699"/>
                </a:lnTo>
                <a:lnTo>
                  <a:pt x="552898" y="1193799"/>
                </a:lnTo>
                <a:lnTo>
                  <a:pt x="578630" y="1244599"/>
                </a:lnTo>
                <a:lnTo>
                  <a:pt x="606851" y="1282699"/>
                </a:lnTo>
                <a:lnTo>
                  <a:pt x="637448" y="1320799"/>
                </a:lnTo>
                <a:lnTo>
                  <a:pt x="670311" y="1346199"/>
                </a:lnTo>
                <a:lnTo>
                  <a:pt x="705327" y="1384299"/>
                </a:lnTo>
                <a:lnTo>
                  <a:pt x="742382" y="1409699"/>
                </a:lnTo>
                <a:lnTo>
                  <a:pt x="781367" y="1447799"/>
                </a:lnTo>
                <a:lnTo>
                  <a:pt x="822167" y="1473199"/>
                </a:lnTo>
                <a:lnTo>
                  <a:pt x="864671" y="1498599"/>
                </a:lnTo>
                <a:lnTo>
                  <a:pt x="952072" y="1523999"/>
                </a:lnTo>
                <a:lnTo>
                  <a:pt x="996070" y="1549399"/>
                </a:lnTo>
                <a:lnTo>
                  <a:pt x="1040150" y="1549399"/>
                </a:lnTo>
                <a:lnTo>
                  <a:pt x="1128192" y="1574799"/>
                </a:lnTo>
                <a:lnTo>
                  <a:pt x="1530462" y="1574799"/>
                </a:lnTo>
                <a:lnTo>
                  <a:pt x="1507632" y="1587499"/>
                </a:lnTo>
                <a:lnTo>
                  <a:pt x="1467791" y="1612899"/>
                </a:lnTo>
                <a:lnTo>
                  <a:pt x="1456500" y="1625599"/>
                </a:lnTo>
                <a:lnTo>
                  <a:pt x="1045451" y="1625599"/>
                </a:lnTo>
                <a:lnTo>
                  <a:pt x="1069244" y="1663699"/>
                </a:lnTo>
                <a:lnTo>
                  <a:pt x="1087419" y="1701799"/>
                </a:lnTo>
                <a:lnTo>
                  <a:pt x="1099987" y="1752599"/>
                </a:lnTo>
                <a:lnTo>
                  <a:pt x="1106957" y="1790699"/>
                </a:lnTo>
                <a:lnTo>
                  <a:pt x="1108340" y="1841499"/>
                </a:lnTo>
                <a:lnTo>
                  <a:pt x="1104146" y="1879599"/>
                </a:lnTo>
                <a:lnTo>
                  <a:pt x="1094386" y="1930399"/>
                </a:lnTo>
                <a:lnTo>
                  <a:pt x="1079069" y="1968499"/>
                </a:lnTo>
                <a:lnTo>
                  <a:pt x="1058206" y="2006599"/>
                </a:lnTo>
                <a:lnTo>
                  <a:pt x="1031807" y="2044699"/>
                </a:lnTo>
                <a:close/>
              </a:path>
              <a:path w="2409825" h="2908300">
                <a:moveTo>
                  <a:pt x="1530462" y="1574799"/>
                </a:moveTo>
                <a:lnTo>
                  <a:pt x="1258630" y="1574799"/>
                </a:lnTo>
                <a:lnTo>
                  <a:pt x="1301320" y="1562099"/>
                </a:lnTo>
                <a:lnTo>
                  <a:pt x="1343465" y="1562099"/>
                </a:lnTo>
                <a:lnTo>
                  <a:pt x="1465750" y="1523999"/>
                </a:lnTo>
                <a:lnTo>
                  <a:pt x="1542921" y="1498599"/>
                </a:lnTo>
                <a:lnTo>
                  <a:pt x="1579934" y="1473199"/>
                </a:lnTo>
                <a:lnTo>
                  <a:pt x="1615779" y="1447799"/>
                </a:lnTo>
                <a:lnTo>
                  <a:pt x="1650368" y="1422399"/>
                </a:lnTo>
                <a:lnTo>
                  <a:pt x="1683611" y="1396999"/>
                </a:lnTo>
                <a:lnTo>
                  <a:pt x="1715419" y="1371599"/>
                </a:lnTo>
                <a:lnTo>
                  <a:pt x="1745703" y="1346199"/>
                </a:lnTo>
                <a:lnTo>
                  <a:pt x="1774374" y="1320799"/>
                </a:lnTo>
                <a:lnTo>
                  <a:pt x="1801343" y="1282699"/>
                </a:lnTo>
                <a:lnTo>
                  <a:pt x="1826521" y="1244599"/>
                </a:lnTo>
                <a:lnTo>
                  <a:pt x="1849818" y="1206499"/>
                </a:lnTo>
                <a:lnTo>
                  <a:pt x="1871145" y="1181099"/>
                </a:lnTo>
                <a:lnTo>
                  <a:pt x="1890414" y="1130299"/>
                </a:lnTo>
                <a:lnTo>
                  <a:pt x="1907535" y="1092199"/>
                </a:lnTo>
                <a:lnTo>
                  <a:pt x="1922420" y="1054099"/>
                </a:lnTo>
                <a:lnTo>
                  <a:pt x="1934978" y="1015999"/>
                </a:lnTo>
                <a:lnTo>
                  <a:pt x="1945121" y="965199"/>
                </a:lnTo>
                <a:lnTo>
                  <a:pt x="1952759" y="927099"/>
                </a:lnTo>
                <a:lnTo>
                  <a:pt x="1955264" y="901699"/>
                </a:lnTo>
                <a:lnTo>
                  <a:pt x="1957449" y="876299"/>
                </a:lnTo>
                <a:lnTo>
                  <a:pt x="1958995" y="850899"/>
                </a:lnTo>
                <a:lnTo>
                  <a:pt x="1959581" y="812799"/>
                </a:lnTo>
                <a:lnTo>
                  <a:pt x="1959581" y="63499"/>
                </a:lnTo>
                <a:lnTo>
                  <a:pt x="2027800" y="63499"/>
                </a:lnTo>
                <a:lnTo>
                  <a:pt x="2027800" y="152399"/>
                </a:lnTo>
                <a:lnTo>
                  <a:pt x="2301111" y="152399"/>
                </a:lnTo>
                <a:lnTo>
                  <a:pt x="2344621" y="177799"/>
                </a:lnTo>
                <a:lnTo>
                  <a:pt x="2379044" y="215899"/>
                </a:lnTo>
                <a:lnTo>
                  <a:pt x="2027800" y="215899"/>
                </a:lnTo>
                <a:lnTo>
                  <a:pt x="2027773" y="838199"/>
                </a:lnTo>
                <a:lnTo>
                  <a:pt x="2027587" y="850899"/>
                </a:lnTo>
                <a:lnTo>
                  <a:pt x="2027080" y="876299"/>
                </a:lnTo>
                <a:lnTo>
                  <a:pt x="2026094" y="888999"/>
                </a:lnTo>
                <a:lnTo>
                  <a:pt x="2210657" y="888999"/>
                </a:lnTo>
                <a:lnTo>
                  <a:pt x="2191669" y="901699"/>
                </a:lnTo>
                <a:lnTo>
                  <a:pt x="2151045" y="914399"/>
                </a:lnTo>
                <a:lnTo>
                  <a:pt x="2108031" y="939799"/>
                </a:lnTo>
                <a:lnTo>
                  <a:pt x="2062884" y="952499"/>
                </a:lnTo>
                <a:lnTo>
                  <a:pt x="2015862" y="952499"/>
                </a:lnTo>
                <a:lnTo>
                  <a:pt x="2005894" y="1003299"/>
                </a:lnTo>
                <a:lnTo>
                  <a:pt x="1992915" y="1054099"/>
                </a:lnTo>
                <a:lnTo>
                  <a:pt x="1977028" y="1104899"/>
                </a:lnTo>
                <a:lnTo>
                  <a:pt x="1958337" y="1155699"/>
                </a:lnTo>
                <a:lnTo>
                  <a:pt x="1936948" y="1193799"/>
                </a:lnTo>
                <a:lnTo>
                  <a:pt x="1912963" y="1231899"/>
                </a:lnTo>
                <a:lnTo>
                  <a:pt x="1886487" y="1282699"/>
                </a:lnTo>
                <a:lnTo>
                  <a:pt x="1857624" y="1320799"/>
                </a:lnTo>
                <a:lnTo>
                  <a:pt x="1826479" y="1358899"/>
                </a:lnTo>
                <a:lnTo>
                  <a:pt x="1793155" y="1396999"/>
                </a:lnTo>
                <a:lnTo>
                  <a:pt x="1757756" y="1422399"/>
                </a:lnTo>
                <a:lnTo>
                  <a:pt x="1720387" y="1460499"/>
                </a:lnTo>
                <a:lnTo>
                  <a:pt x="1681152" y="1485899"/>
                </a:lnTo>
                <a:lnTo>
                  <a:pt x="1640155" y="1511299"/>
                </a:lnTo>
                <a:lnTo>
                  <a:pt x="1597500" y="1536699"/>
                </a:lnTo>
                <a:lnTo>
                  <a:pt x="1553291" y="1562099"/>
                </a:lnTo>
                <a:lnTo>
                  <a:pt x="1530462" y="1574799"/>
                </a:lnTo>
                <a:close/>
              </a:path>
              <a:path w="2409825" h="2908300">
                <a:moveTo>
                  <a:pt x="454222" y="888999"/>
                </a:moveTo>
                <a:lnTo>
                  <a:pt x="383730" y="888999"/>
                </a:lnTo>
                <a:lnTo>
                  <a:pt x="382477" y="876299"/>
                </a:lnTo>
                <a:lnTo>
                  <a:pt x="381385" y="850899"/>
                </a:lnTo>
                <a:lnTo>
                  <a:pt x="380612" y="838199"/>
                </a:lnTo>
                <a:lnTo>
                  <a:pt x="380319" y="812799"/>
                </a:lnTo>
                <a:lnTo>
                  <a:pt x="380319" y="215899"/>
                </a:lnTo>
                <a:lnTo>
                  <a:pt x="448537" y="215899"/>
                </a:lnTo>
                <a:lnTo>
                  <a:pt x="448537" y="812799"/>
                </a:lnTo>
                <a:lnTo>
                  <a:pt x="454222" y="888999"/>
                </a:lnTo>
                <a:close/>
              </a:path>
              <a:path w="2409825" h="2908300">
                <a:moveTo>
                  <a:pt x="2210657" y="888999"/>
                </a:moveTo>
                <a:lnTo>
                  <a:pt x="2026094" y="888999"/>
                </a:lnTo>
                <a:lnTo>
                  <a:pt x="2073805" y="876299"/>
                </a:lnTo>
                <a:lnTo>
                  <a:pt x="2118979" y="863599"/>
                </a:lnTo>
                <a:lnTo>
                  <a:pt x="2161193" y="838199"/>
                </a:lnTo>
                <a:lnTo>
                  <a:pt x="2200024" y="812799"/>
                </a:lnTo>
                <a:lnTo>
                  <a:pt x="2235049" y="774699"/>
                </a:lnTo>
                <a:lnTo>
                  <a:pt x="2265846" y="736599"/>
                </a:lnTo>
                <a:lnTo>
                  <a:pt x="2291992" y="698499"/>
                </a:lnTo>
                <a:lnTo>
                  <a:pt x="2313064" y="660399"/>
                </a:lnTo>
                <a:lnTo>
                  <a:pt x="2328639" y="609599"/>
                </a:lnTo>
                <a:lnTo>
                  <a:pt x="2338293" y="571499"/>
                </a:lnTo>
                <a:lnTo>
                  <a:pt x="2341606" y="520699"/>
                </a:lnTo>
                <a:lnTo>
                  <a:pt x="2341606" y="304799"/>
                </a:lnTo>
                <a:lnTo>
                  <a:pt x="2334437" y="266699"/>
                </a:lnTo>
                <a:lnTo>
                  <a:pt x="2314958" y="241299"/>
                </a:lnTo>
                <a:lnTo>
                  <a:pt x="2286205" y="228599"/>
                </a:lnTo>
                <a:lnTo>
                  <a:pt x="2251216" y="215899"/>
                </a:lnTo>
                <a:lnTo>
                  <a:pt x="2379044" y="215899"/>
                </a:lnTo>
                <a:lnTo>
                  <a:pt x="2401679" y="253999"/>
                </a:lnTo>
                <a:lnTo>
                  <a:pt x="2409824" y="304799"/>
                </a:lnTo>
                <a:lnTo>
                  <a:pt x="2409824" y="520699"/>
                </a:lnTo>
                <a:lnTo>
                  <a:pt x="2407257" y="571499"/>
                </a:lnTo>
                <a:lnTo>
                  <a:pt x="2399726" y="609599"/>
                </a:lnTo>
                <a:lnTo>
                  <a:pt x="2387489" y="660399"/>
                </a:lnTo>
                <a:lnTo>
                  <a:pt x="2370803" y="698499"/>
                </a:lnTo>
                <a:lnTo>
                  <a:pt x="2349925" y="736599"/>
                </a:lnTo>
                <a:lnTo>
                  <a:pt x="2325113" y="774699"/>
                </a:lnTo>
                <a:lnTo>
                  <a:pt x="2296624" y="812799"/>
                </a:lnTo>
                <a:lnTo>
                  <a:pt x="2264716" y="850899"/>
                </a:lnTo>
                <a:lnTo>
                  <a:pt x="2229645" y="876299"/>
                </a:lnTo>
                <a:lnTo>
                  <a:pt x="2210657" y="888999"/>
                </a:lnTo>
                <a:close/>
              </a:path>
              <a:path w="2409825" h="2908300">
                <a:moveTo>
                  <a:pt x="948239" y="1142999"/>
                </a:moveTo>
                <a:lnTo>
                  <a:pt x="933076" y="1142999"/>
                </a:lnTo>
                <a:lnTo>
                  <a:pt x="921591" y="1130299"/>
                </a:lnTo>
                <a:lnTo>
                  <a:pt x="914903" y="1117599"/>
                </a:lnTo>
                <a:lnTo>
                  <a:pt x="914130" y="1104899"/>
                </a:lnTo>
                <a:lnTo>
                  <a:pt x="965294" y="838199"/>
                </a:lnTo>
                <a:lnTo>
                  <a:pt x="765754" y="647699"/>
                </a:lnTo>
                <a:lnTo>
                  <a:pt x="755974" y="622299"/>
                </a:lnTo>
                <a:lnTo>
                  <a:pt x="756587" y="609599"/>
                </a:lnTo>
                <a:lnTo>
                  <a:pt x="766474" y="596899"/>
                </a:lnTo>
                <a:lnTo>
                  <a:pt x="784514" y="584199"/>
                </a:lnTo>
                <a:lnTo>
                  <a:pt x="1057389" y="546099"/>
                </a:lnTo>
                <a:lnTo>
                  <a:pt x="1173361" y="304799"/>
                </a:lnTo>
                <a:lnTo>
                  <a:pt x="1186312" y="292099"/>
                </a:lnTo>
                <a:lnTo>
                  <a:pt x="1204059" y="279399"/>
                </a:lnTo>
                <a:lnTo>
                  <a:pt x="1221807" y="292099"/>
                </a:lnTo>
                <a:lnTo>
                  <a:pt x="1234758" y="304799"/>
                </a:lnTo>
                <a:lnTo>
                  <a:pt x="1278112" y="393699"/>
                </a:lnTo>
                <a:lnTo>
                  <a:pt x="1204059" y="393699"/>
                </a:lnTo>
                <a:lnTo>
                  <a:pt x="1110259" y="596899"/>
                </a:lnTo>
                <a:lnTo>
                  <a:pt x="1105542" y="609599"/>
                </a:lnTo>
                <a:lnTo>
                  <a:pt x="1092271" y="609599"/>
                </a:lnTo>
                <a:lnTo>
                  <a:pt x="1084677" y="622299"/>
                </a:lnTo>
                <a:lnTo>
                  <a:pt x="864671" y="647699"/>
                </a:lnTo>
                <a:lnTo>
                  <a:pt x="1026691" y="800099"/>
                </a:lnTo>
                <a:lnTo>
                  <a:pt x="1032127" y="800099"/>
                </a:lnTo>
                <a:lnTo>
                  <a:pt x="1035644" y="812799"/>
                </a:lnTo>
                <a:lnTo>
                  <a:pt x="1037243" y="812799"/>
                </a:lnTo>
                <a:lnTo>
                  <a:pt x="1036923" y="825499"/>
                </a:lnTo>
                <a:lnTo>
                  <a:pt x="994287" y="1041399"/>
                </a:lnTo>
                <a:lnTo>
                  <a:pt x="1143389" y="1041399"/>
                </a:lnTo>
                <a:lnTo>
                  <a:pt x="1127503" y="1054099"/>
                </a:lnTo>
                <a:lnTo>
                  <a:pt x="1015700" y="1104899"/>
                </a:lnTo>
                <a:lnTo>
                  <a:pt x="971452" y="1130299"/>
                </a:lnTo>
                <a:lnTo>
                  <a:pt x="948239" y="1142999"/>
                </a:lnTo>
                <a:close/>
              </a:path>
              <a:path w="2409825" h="2908300">
                <a:moveTo>
                  <a:pt x="1483106" y="1041399"/>
                </a:moveTo>
                <a:lnTo>
                  <a:pt x="1413832" y="1041399"/>
                </a:lnTo>
                <a:lnTo>
                  <a:pt x="1372900" y="825499"/>
                </a:lnTo>
                <a:lnTo>
                  <a:pt x="1372581" y="812799"/>
                </a:lnTo>
                <a:lnTo>
                  <a:pt x="1374180" y="812799"/>
                </a:lnTo>
                <a:lnTo>
                  <a:pt x="1377697" y="800099"/>
                </a:lnTo>
                <a:lnTo>
                  <a:pt x="1383133" y="800099"/>
                </a:lnTo>
                <a:lnTo>
                  <a:pt x="1543447" y="647699"/>
                </a:lnTo>
                <a:lnTo>
                  <a:pt x="1325147" y="622299"/>
                </a:lnTo>
                <a:lnTo>
                  <a:pt x="1316567" y="609599"/>
                </a:lnTo>
                <a:lnTo>
                  <a:pt x="1302603" y="609599"/>
                </a:lnTo>
                <a:lnTo>
                  <a:pt x="1297860" y="596899"/>
                </a:lnTo>
                <a:lnTo>
                  <a:pt x="1204059" y="393699"/>
                </a:lnTo>
                <a:lnTo>
                  <a:pt x="1278112" y="393699"/>
                </a:lnTo>
                <a:lnTo>
                  <a:pt x="1352435" y="546099"/>
                </a:lnTo>
                <a:lnTo>
                  <a:pt x="1625310" y="584199"/>
                </a:lnTo>
                <a:lnTo>
                  <a:pt x="1642631" y="596899"/>
                </a:lnTo>
                <a:lnTo>
                  <a:pt x="1652597" y="609599"/>
                </a:lnTo>
                <a:lnTo>
                  <a:pt x="1653610" y="622299"/>
                </a:lnTo>
                <a:lnTo>
                  <a:pt x="1644070" y="647699"/>
                </a:lnTo>
                <a:lnTo>
                  <a:pt x="1442825" y="838199"/>
                </a:lnTo>
                <a:lnTo>
                  <a:pt x="1483106" y="1041399"/>
                </a:lnTo>
                <a:close/>
              </a:path>
              <a:path w="2409825" h="2908300">
                <a:moveTo>
                  <a:pt x="1143389" y="1041399"/>
                </a:moveTo>
                <a:lnTo>
                  <a:pt x="994287" y="1041399"/>
                </a:lnTo>
                <a:lnTo>
                  <a:pt x="1025435" y="1028699"/>
                </a:lnTo>
                <a:lnTo>
                  <a:pt x="1075249" y="990599"/>
                </a:lnTo>
                <a:lnTo>
                  <a:pt x="1130465" y="965199"/>
                </a:lnTo>
                <a:lnTo>
                  <a:pt x="1177822" y="939799"/>
                </a:lnTo>
                <a:lnTo>
                  <a:pt x="1204059" y="927099"/>
                </a:lnTo>
                <a:lnTo>
                  <a:pt x="1230296" y="939799"/>
                </a:lnTo>
                <a:lnTo>
                  <a:pt x="1277654" y="965199"/>
                </a:lnTo>
                <a:lnTo>
                  <a:pt x="1332870" y="990599"/>
                </a:lnTo>
                <a:lnTo>
                  <a:pt x="1349474" y="1003299"/>
                </a:lnTo>
                <a:lnTo>
                  <a:pt x="1204059" y="1003299"/>
                </a:lnTo>
                <a:lnTo>
                  <a:pt x="1175161" y="1015999"/>
                </a:lnTo>
                <a:lnTo>
                  <a:pt x="1143389" y="1041399"/>
                </a:lnTo>
                <a:close/>
              </a:path>
              <a:path w="2409825" h="2908300">
                <a:moveTo>
                  <a:pt x="1464036" y="1142999"/>
                </a:moveTo>
                <a:lnTo>
                  <a:pt x="1444530" y="1142999"/>
                </a:lnTo>
                <a:lnTo>
                  <a:pt x="1204059" y="1003299"/>
                </a:lnTo>
                <a:lnTo>
                  <a:pt x="1349474" y="1003299"/>
                </a:lnTo>
                <a:lnTo>
                  <a:pt x="1382683" y="1028699"/>
                </a:lnTo>
                <a:lnTo>
                  <a:pt x="1413832" y="1041399"/>
                </a:lnTo>
                <a:lnTo>
                  <a:pt x="1483106" y="1041399"/>
                </a:lnTo>
                <a:lnTo>
                  <a:pt x="1495694" y="1104899"/>
                </a:lnTo>
                <a:lnTo>
                  <a:pt x="1493456" y="1117599"/>
                </a:lnTo>
                <a:lnTo>
                  <a:pt x="1481624" y="1130299"/>
                </a:lnTo>
                <a:lnTo>
                  <a:pt x="1464036" y="1142999"/>
                </a:lnTo>
                <a:close/>
              </a:path>
              <a:path w="2409825" h="2908300">
                <a:moveTo>
                  <a:pt x="1311259" y="1638299"/>
                </a:moveTo>
                <a:lnTo>
                  <a:pt x="1097854" y="1638299"/>
                </a:lnTo>
                <a:lnTo>
                  <a:pt x="1045451" y="1625599"/>
                </a:lnTo>
                <a:lnTo>
                  <a:pt x="1364373" y="1625599"/>
                </a:lnTo>
                <a:lnTo>
                  <a:pt x="1311259" y="1638299"/>
                </a:lnTo>
                <a:close/>
              </a:path>
              <a:path w="2409825" h="2908300">
                <a:moveTo>
                  <a:pt x="1473523" y="2044699"/>
                </a:moveTo>
                <a:lnTo>
                  <a:pt x="1378017" y="2044699"/>
                </a:lnTo>
                <a:lnTo>
                  <a:pt x="1351157" y="2006599"/>
                </a:lnTo>
                <a:lnTo>
                  <a:pt x="1329936" y="1968499"/>
                </a:lnTo>
                <a:lnTo>
                  <a:pt x="1314364" y="1930399"/>
                </a:lnTo>
                <a:lnTo>
                  <a:pt x="1304450" y="1879599"/>
                </a:lnTo>
                <a:lnTo>
                  <a:pt x="1300205" y="1841499"/>
                </a:lnTo>
                <a:lnTo>
                  <a:pt x="1301639" y="1790699"/>
                </a:lnTo>
                <a:lnTo>
                  <a:pt x="1308763" y="1752599"/>
                </a:lnTo>
                <a:lnTo>
                  <a:pt x="1321586" y="1701799"/>
                </a:lnTo>
                <a:lnTo>
                  <a:pt x="1340120" y="1663699"/>
                </a:lnTo>
                <a:lnTo>
                  <a:pt x="1364373" y="1625599"/>
                </a:lnTo>
                <a:lnTo>
                  <a:pt x="1456500" y="1625599"/>
                </a:lnTo>
                <a:lnTo>
                  <a:pt x="1433918" y="1650999"/>
                </a:lnTo>
                <a:lnTo>
                  <a:pt x="1406583" y="1689099"/>
                </a:lnTo>
                <a:lnTo>
                  <a:pt x="1386355" y="1727199"/>
                </a:lnTo>
                <a:lnTo>
                  <a:pt x="1373801" y="1777999"/>
                </a:lnTo>
                <a:lnTo>
                  <a:pt x="1369490" y="1828799"/>
                </a:lnTo>
                <a:lnTo>
                  <a:pt x="1373924" y="1879599"/>
                </a:lnTo>
                <a:lnTo>
                  <a:pt x="1386954" y="1930399"/>
                </a:lnTo>
                <a:lnTo>
                  <a:pt x="1408170" y="1968499"/>
                </a:lnTo>
                <a:lnTo>
                  <a:pt x="1437162" y="2019299"/>
                </a:lnTo>
                <a:lnTo>
                  <a:pt x="1473523" y="2044699"/>
                </a:lnTo>
                <a:close/>
              </a:path>
              <a:path w="2409825" h="2908300">
                <a:moveTo>
                  <a:pt x="1636848" y="2057399"/>
                </a:moveTo>
                <a:lnTo>
                  <a:pt x="772976" y="2057399"/>
                </a:lnTo>
                <a:lnTo>
                  <a:pt x="786220" y="2044699"/>
                </a:lnTo>
                <a:lnTo>
                  <a:pt x="1623604" y="2044699"/>
                </a:lnTo>
                <a:lnTo>
                  <a:pt x="1636848" y="2057399"/>
                </a:lnTo>
                <a:close/>
              </a:path>
              <a:path w="2409825" h="2908300">
                <a:moveTo>
                  <a:pt x="820329" y="2311399"/>
                </a:moveTo>
                <a:lnTo>
                  <a:pt x="752110" y="2311399"/>
                </a:lnTo>
                <a:lnTo>
                  <a:pt x="752110" y="2082799"/>
                </a:lnTo>
                <a:lnTo>
                  <a:pt x="754802" y="2070099"/>
                </a:lnTo>
                <a:lnTo>
                  <a:pt x="762130" y="2057399"/>
                </a:lnTo>
                <a:lnTo>
                  <a:pt x="1647694" y="2057399"/>
                </a:lnTo>
                <a:lnTo>
                  <a:pt x="1655022" y="2070099"/>
                </a:lnTo>
                <a:lnTo>
                  <a:pt x="1657713" y="2082799"/>
                </a:lnTo>
                <a:lnTo>
                  <a:pt x="1657713" y="2120899"/>
                </a:lnTo>
                <a:lnTo>
                  <a:pt x="820329" y="2120899"/>
                </a:lnTo>
                <a:lnTo>
                  <a:pt x="820329" y="2311399"/>
                </a:lnTo>
                <a:close/>
              </a:path>
              <a:path w="2409825" h="2908300">
                <a:moveTo>
                  <a:pt x="1657713" y="2311399"/>
                </a:moveTo>
                <a:lnTo>
                  <a:pt x="1589495" y="2311399"/>
                </a:lnTo>
                <a:lnTo>
                  <a:pt x="1589495" y="2120899"/>
                </a:lnTo>
                <a:lnTo>
                  <a:pt x="1657713" y="2120899"/>
                </a:lnTo>
                <a:lnTo>
                  <a:pt x="1657713" y="2311399"/>
                </a:lnTo>
                <a:close/>
              </a:path>
              <a:path w="2409825" h="2908300">
                <a:moveTo>
                  <a:pt x="1933999" y="2324099"/>
                </a:moveTo>
                <a:lnTo>
                  <a:pt x="479236" y="2324099"/>
                </a:lnTo>
                <a:lnTo>
                  <a:pt x="489362" y="2311399"/>
                </a:lnTo>
                <a:lnTo>
                  <a:pt x="1923873" y="2311399"/>
                </a:lnTo>
                <a:lnTo>
                  <a:pt x="1933999" y="2324099"/>
                </a:lnTo>
                <a:close/>
              </a:path>
              <a:path w="2409825" h="2908300">
                <a:moveTo>
                  <a:pt x="2026681" y="2908299"/>
                </a:moveTo>
                <a:lnTo>
                  <a:pt x="395668" y="2908299"/>
                </a:lnTo>
                <a:lnTo>
                  <a:pt x="380505" y="2895599"/>
                </a:lnTo>
                <a:lnTo>
                  <a:pt x="369020" y="2895599"/>
                </a:lnTo>
                <a:lnTo>
                  <a:pt x="362331" y="2882899"/>
                </a:lnTo>
                <a:lnTo>
                  <a:pt x="361559" y="2870199"/>
                </a:lnTo>
                <a:lnTo>
                  <a:pt x="467297" y="2336799"/>
                </a:lnTo>
                <a:lnTo>
                  <a:pt x="471668" y="2324099"/>
                </a:lnTo>
                <a:lnTo>
                  <a:pt x="1941567" y="2324099"/>
                </a:lnTo>
                <a:lnTo>
                  <a:pt x="1945937" y="2336799"/>
                </a:lnTo>
                <a:lnTo>
                  <a:pt x="1955683" y="2387599"/>
                </a:lnTo>
                <a:lnTo>
                  <a:pt x="528694" y="2387599"/>
                </a:lnTo>
                <a:lnTo>
                  <a:pt x="436599" y="2832099"/>
                </a:lnTo>
                <a:lnTo>
                  <a:pt x="2040956" y="2832099"/>
                </a:lnTo>
                <a:lnTo>
                  <a:pt x="2048265" y="2870199"/>
                </a:lnTo>
                <a:lnTo>
                  <a:pt x="2045334" y="2882899"/>
                </a:lnTo>
                <a:lnTo>
                  <a:pt x="2037606" y="2895599"/>
                </a:lnTo>
                <a:lnTo>
                  <a:pt x="2026681" y="2908299"/>
                </a:lnTo>
                <a:close/>
              </a:path>
              <a:path w="2409825" h="2908300">
                <a:moveTo>
                  <a:pt x="2040956" y="2832099"/>
                </a:moveTo>
                <a:lnTo>
                  <a:pt x="1973225" y="2832099"/>
                </a:lnTo>
                <a:lnTo>
                  <a:pt x="1884541" y="2387599"/>
                </a:lnTo>
                <a:lnTo>
                  <a:pt x="1955683" y="2387599"/>
                </a:lnTo>
                <a:lnTo>
                  <a:pt x="2040956" y="2832099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13" name="object 13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17" name="object 17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21" name="object 21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25" name="object 25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4" name="object 4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8" name="object 8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7832959" y="9904415"/>
            <a:ext cx="68580" cy="1270"/>
          </a:xfrm>
          <a:custGeom>
            <a:avLst/>
            <a:gdLst/>
            <a:ahLst/>
            <a:cxnLst/>
            <a:rect l="l" t="t" r="r" b="b"/>
            <a:pathLst>
              <a:path w="68580" h="1270">
                <a:moveTo>
                  <a:pt x="68187" y="703"/>
                </a:moveTo>
                <a:lnTo>
                  <a:pt x="234" y="703"/>
                </a:lnTo>
                <a:lnTo>
                  <a:pt x="0" y="0"/>
                </a:lnTo>
                <a:lnTo>
                  <a:pt x="67991" y="0"/>
                </a:lnTo>
                <a:lnTo>
                  <a:pt x="68187" y="703"/>
                </a:lnTo>
                <a:close/>
              </a:path>
            </a:pathLst>
          </a:custGeom>
          <a:solidFill>
            <a:srgbClr val="ED3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594324" y="9562329"/>
            <a:ext cx="306705" cy="342900"/>
            <a:chOff x="17594324" y="9562329"/>
            <a:chExt cx="306705" cy="342900"/>
          </a:xfrm>
        </p:grpSpPr>
        <p:sp>
          <p:nvSpPr>
            <p:cNvPr id="13" name="object 13"/>
            <p:cNvSpPr/>
            <p:nvPr/>
          </p:nvSpPr>
          <p:spPr>
            <a:xfrm>
              <a:off x="17594324" y="9904415"/>
              <a:ext cx="68580" cy="1270"/>
            </a:xfrm>
            <a:custGeom>
              <a:avLst/>
              <a:gdLst/>
              <a:ahLst/>
              <a:cxnLst/>
              <a:rect l="l" t="t" r="r" b="b"/>
              <a:pathLst>
                <a:path w="68580" h="1270">
                  <a:moveTo>
                    <a:pt x="67952" y="703"/>
                  </a:moveTo>
                  <a:lnTo>
                    <a:pt x="0" y="703"/>
                  </a:lnTo>
                  <a:lnTo>
                    <a:pt x="195" y="0"/>
                  </a:lnTo>
                  <a:lnTo>
                    <a:pt x="68148" y="0"/>
                  </a:lnTo>
                  <a:lnTo>
                    <a:pt x="67952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4558" y="9562329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16" name="object 16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62501" y="9559869"/>
            <a:ext cx="74243" cy="7828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81130" y="0"/>
            <a:ext cx="13305156" cy="92582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431081" y="2755645"/>
            <a:ext cx="7753350" cy="578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Champion</a:t>
            </a:r>
            <a:r>
              <a:rPr sz="3400" b="1" spc="-6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Program</a:t>
            </a:r>
            <a:r>
              <a:rPr sz="3400" b="1" spc="-6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spc="-10" dirty="0">
                <a:solidFill>
                  <a:srgbClr val="584E4D"/>
                </a:solidFill>
                <a:latin typeface="Open Sans"/>
                <a:cs typeface="Open Sans"/>
              </a:rPr>
              <a:t>Overview</a:t>
            </a:r>
            <a:endParaRPr sz="3400">
              <a:latin typeface="Open Sans"/>
              <a:cs typeface="Open Sans"/>
            </a:endParaRPr>
          </a:p>
          <a:p>
            <a:pPr marL="12700" marR="5080">
              <a:lnSpc>
                <a:spcPct val="202199"/>
              </a:lnSpc>
            </a:pP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Roles</a:t>
            </a:r>
            <a:r>
              <a:rPr sz="3400" b="1" spc="-4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and</a:t>
            </a:r>
            <a:r>
              <a:rPr sz="3400" b="1" spc="-3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spc="-10" dirty="0">
                <a:solidFill>
                  <a:srgbClr val="584E4D"/>
                </a:solidFill>
                <a:latin typeface="Open Sans"/>
                <a:cs typeface="Open Sans"/>
              </a:rPr>
              <a:t>Expectations </a:t>
            </a: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Understanding</a:t>
            </a:r>
            <a:r>
              <a:rPr sz="3400" b="1" spc="-7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Needs</a:t>
            </a:r>
            <a:r>
              <a:rPr sz="3400" b="1" spc="-7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and</a:t>
            </a:r>
            <a:r>
              <a:rPr sz="3400" b="1" spc="-7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spc="-10" dirty="0">
                <a:solidFill>
                  <a:srgbClr val="584E4D"/>
                </a:solidFill>
                <a:latin typeface="Open Sans"/>
                <a:cs typeface="Open Sans"/>
              </a:rPr>
              <a:t>Solutions </a:t>
            </a: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Resources</a:t>
            </a:r>
            <a:r>
              <a:rPr sz="3400" b="1" spc="-7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and</a:t>
            </a:r>
            <a:r>
              <a:rPr sz="3400" b="1" spc="-7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spc="-10" dirty="0">
                <a:solidFill>
                  <a:srgbClr val="584E4D"/>
                </a:solidFill>
                <a:latin typeface="Open Sans"/>
                <a:cs typeface="Open Sans"/>
              </a:rPr>
              <a:t>Support</a:t>
            </a:r>
            <a:endParaRPr sz="3400">
              <a:latin typeface="Open Sans"/>
              <a:cs typeface="Open Sans"/>
            </a:endParaRPr>
          </a:p>
          <a:p>
            <a:pPr marL="12700" marR="3914775">
              <a:lnSpc>
                <a:spcPct val="202199"/>
              </a:lnSpc>
            </a:pPr>
            <a:r>
              <a:rPr sz="3400" b="1" dirty="0">
                <a:solidFill>
                  <a:srgbClr val="584E4D"/>
                </a:solidFill>
                <a:latin typeface="Open Sans"/>
                <a:cs typeface="Open Sans"/>
              </a:rPr>
              <a:t>Champion</a:t>
            </a:r>
            <a:r>
              <a:rPr sz="3400" b="1" spc="-4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3400" b="1" spc="-10" dirty="0">
                <a:solidFill>
                  <a:srgbClr val="584E4D"/>
                </a:solidFill>
                <a:latin typeface="Open Sans"/>
                <a:cs typeface="Open Sans"/>
              </a:rPr>
              <a:t>Toolkit </a:t>
            </a:r>
            <a:r>
              <a:rPr sz="3400" b="1" spc="-25" dirty="0">
                <a:solidFill>
                  <a:srgbClr val="584E4D"/>
                </a:solidFill>
                <a:latin typeface="Open Sans"/>
                <a:cs typeface="Open Sans"/>
              </a:rPr>
              <a:t>Q&amp;A</a:t>
            </a:r>
            <a:endParaRPr sz="3400">
              <a:latin typeface="Open Sans"/>
              <a:cs typeface="Open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89697" y="2893980"/>
            <a:ext cx="278130" cy="318135"/>
          </a:xfrm>
          <a:custGeom>
            <a:avLst/>
            <a:gdLst/>
            <a:ahLst/>
            <a:cxnLst/>
            <a:rect l="l" t="t" r="r" b="b"/>
            <a:pathLst>
              <a:path w="278130" h="318135">
                <a:moveTo>
                  <a:pt x="0" y="317515"/>
                </a:moveTo>
                <a:lnTo>
                  <a:pt x="0" y="0"/>
                </a:lnTo>
                <a:lnTo>
                  <a:pt x="277826" y="158757"/>
                </a:lnTo>
                <a:lnTo>
                  <a:pt x="0" y="317515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9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>
                <a:solidFill>
                  <a:srgbClr val="0D3352"/>
                </a:solidFill>
              </a:rPr>
              <a:t>Agenda</a:t>
            </a:r>
            <a:endParaRPr sz="6600"/>
          </a:p>
        </p:txBody>
      </p:sp>
      <p:sp>
        <p:nvSpPr>
          <p:cNvPr id="31" name="object 31"/>
          <p:cNvSpPr/>
          <p:nvPr/>
        </p:nvSpPr>
        <p:spPr>
          <a:xfrm>
            <a:off x="889697" y="3939349"/>
            <a:ext cx="278130" cy="318135"/>
          </a:xfrm>
          <a:custGeom>
            <a:avLst/>
            <a:gdLst/>
            <a:ahLst/>
            <a:cxnLst/>
            <a:rect l="l" t="t" r="r" b="b"/>
            <a:pathLst>
              <a:path w="278130" h="318135">
                <a:moveTo>
                  <a:pt x="0" y="317515"/>
                </a:moveTo>
                <a:lnTo>
                  <a:pt x="0" y="0"/>
                </a:lnTo>
                <a:lnTo>
                  <a:pt x="277826" y="158757"/>
                </a:lnTo>
                <a:lnTo>
                  <a:pt x="0" y="317515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9697" y="4984718"/>
            <a:ext cx="278130" cy="318135"/>
          </a:xfrm>
          <a:custGeom>
            <a:avLst/>
            <a:gdLst/>
            <a:ahLst/>
            <a:cxnLst/>
            <a:rect l="l" t="t" r="r" b="b"/>
            <a:pathLst>
              <a:path w="278130" h="318135">
                <a:moveTo>
                  <a:pt x="0" y="317515"/>
                </a:moveTo>
                <a:lnTo>
                  <a:pt x="0" y="0"/>
                </a:lnTo>
                <a:lnTo>
                  <a:pt x="277826" y="158757"/>
                </a:lnTo>
                <a:lnTo>
                  <a:pt x="0" y="317515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9697" y="6030086"/>
            <a:ext cx="278130" cy="318135"/>
          </a:xfrm>
          <a:custGeom>
            <a:avLst/>
            <a:gdLst/>
            <a:ahLst/>
            <a:cxnLst/>
            <a:rect l="l" t="t" r="r" b="b"/>
            <a:pathLst>
              <a:path w="278130" h="318135">
                <a:moveTo>
                  <a:pt x="0" y="317515"/>
                </a:moveTo>
                <a:lnTo>
                  <a:pt x="0" y="0"/>
                </a:lnTo>
                <a:lnTo>
                  <a:pt x="277826" y="158757"/>
                </a:lnTo>
                <a:lnTo>
                  <a:pt x="0" y="317515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9697" y="7075455"/>
            <a:ext cx="278130" cy="318135"/>
          </a:xfrm>
          <a:custGeom>
            <a:avLst/>
            <a:gdLst/>
            <a:ahLst/>
            <a:cxnLst/>
            <a:rect l="l" t="t" r="r" b="b"/>
            <a:pathLst>
              <a:path w="278130" h="318134">
                <a:moveTo>
                  <a:pt x="0" y="317515"/>
                </a:moveTo>
                <a:lnTo>
                  <a:pt x="0" y="0"/>
                </a:lnTo>
                <a:lnTo>
                  <a:pt x="277826" y="158757"/>
                </a:lnTo>
                <a:lnTo>
                  <a:pt x="0" y="317515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9697" y="8116871"/>
            <a:ext cx="278130" cy="318135"/>
          </a:xfrm>
          <a:custGeom>
            <a:avLst/>
            <a:gdLst/>
            <a:ahLst/>
            <a:cxnLst/>
            <a:rect l="l" t="t" r="r" b="b"/>
            <a:pathLst>
              <a:path w="278130" h="318134">
                <a:moveTo>
                  <a:pt x="0" y="317515"/>
                </a:moveTo>
                <a:lnTo>
                  <a:pt x="0" y="0"/>
                </a:lnTo>
                <a:lnTo>
                  <a:pt x="277826" y="158758"/>
                </a:lnTo>
                <a:lnTo>
                  <a:pt x="0" y="317515"/>
                </a:lnTo>
                <a:close/>
              </a:path>
            </a:pathLst>
          </a:custGeom>
          <a:solidFill>
            <a:srgbClr val="4E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0255" y="-97259"/>
            <a:ext cx="14643735" cy="1970405"/>
          </a:xfrm>
          <a:prstGeom prst="rect">
            <a:avLst/>
          </a:prstGeom>
        </p:spPr>
        <p:txBody>
          <a:bodyPr vert="horz" wrap="square" lIns="0" tIns="448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35"/>
              </a:spcBef>
              <a:tabLst>
                <a:tab pos="2340610" algn="l"/>
                <a:tab pos="3099435" algn="l"/>
                <a:tab pos="10329545" algn="l"/>
              </a:tabLst>
            </a:pPr>
            <a:r>
              <a:rPr sz="6600" spc="-10" dirty="0"/>
              <a:t>Tools</a:t>
            </a:r>
            <a:r>
              <a:rPr sz="6600" dirty="0"/>
              <a:t>	</a:t>
            </a:r>
            <a:r>
              <a:rPr sz="6600" spc="-50" dirty="0"/>
              <a:t>&amp;</a:t>
            </a:r>
            <a:r>
              <a:rPr sz="6600" dirty="0"/>
              <a:t>	Resources:</a:t>
            </a:r>
            <a:r>
              <a:rPr sz="6600" spc="-10" dirty="0"/>
              <a:t> </a:t>
            </a:r>
            <a:r>
              <a:rPr sz="6600" spc="-10" dirty="0">
                <a:solidFill>
                  <a:srgbClr val="4E8FB0"/>
                </a:solidFill>
              </a:rPr>
              <a:t>Leader</a:t>
            </a:r>
            <a:r>
              <a:rPr sz="6600" dirty="0">
                <a:solidFill>
                  <a:srgbClr val="4E8FB0"/>
                </a:solidFill>
              </a:rPr>
              <a:t>	</a:t>
            </a:r>
            <a:r>
              <a:rPr sz="6600" spc="-10" dirty="0">
                <a:solidFill>
                  <a:srgbClr val="4E8FB0"/>
                </a:solidFill>
              </a:rPr>
              <a:t>Connection</a:t>
            </a:r>
            <a:endParaRPr sz="6600"/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Provide</a:t>
            </a:r>
            <a:r>
              <a:rPr sz="2300" b="0" spc="-6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these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resources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to</a:t>
            </a:r>
            <a:r>
              <a:rPr sz="2300" b="0" spc="-6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connect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leaders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globally,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support</a:t>
            </a:r>
            <a:r>
              <a:rPr sz="2300" b="0" spc="-6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mentorship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and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motivate</a:t>
            </a:r>
            <a:r>
              <a:rPr sz="2300" b="0" spc="-6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spc="-10" dirty="0">
                <a:solidFill>
                  <a:srgbClr val="584E4D"/>
                </a:solidFill>
                <a:latin typeface="Roboto"/>
                <a:cs typeface="Roboto"/>
              </a:rPr>
              <a:t>volunteerism.</a:t>
            </a:r>
            <a:endParaRPr sz="230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22655" y="2324182"/>
            <a:ext cx="5437505" cy="6347460"/>
            <a:chOff x="6422655" y="2324182"/>
            <a:chExt cx="5437505" cy="6347460"/>
          </a:xfrm>
        </p:grpSpPr>
        <p:sp>
          <p:nvSpPr>
            <p:cNvPr id="5" name="object 5"/>
            <p:cNvSpPr/>
            <p:nvPr/>
          </p:nvSpPr>
          <p:spPr>
            <a:xfrm>
              <a:off x="6450347" y="2343222"/>
              <a:ext cx="5384800" cy="6286500"/>
            </a:xfrm>
            <a:custGeom>
              <a:avLst/>
              <a:gdLst/>
              <a:ahLst/>
              <a:cxnLst/>
              <a:rect l="l" t="t" r="r" b="b"/>
              <a:pathLst>
                <a:path w="5384800" h="6286500">
                  <a:moveTo>
                    <a:pt x="0" y="0"/>
                  </a:moveTo>
                  <a:lnTo>
                    <a:pt x="5384336" y="0"/>
                  </a:lnTo>
                  <a:lnTo>
                    <a:pt x="5384336" y="6286499"/>
                  </a:lnTo>
                  <a:lnTo>
                    <a:pt x="0" y="6286499"/>
                  </a:lnTo>
                  <a:lnTo>
                    <a:pt x="0" y="0"/>
                  </a:lnTo>
                  <a:close/>
                </a:path>
              </a:pathLst>
            </a:custGeom>
            <a:ln w="38079">
              <a:solidFill>
                <a:srgbClr val="9D9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2655" y="2343222"/>
              <a:ext cx="5437070" cy="46100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0307" y="6907670"/>
              <a:ext cx="5384176" cy="17637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83568" y="7352593"/>
              <a:ext cx="2320925" cy="28575"/>
            </a:xfrm>
            <a:custGeom>
              <a:avLst/>
              <a:gdLst/>
              <a:ahLst/>
              <a:cxnLst/>
              <a:rect l="l" t="t" r="r" b="b"/>
              <a:pathLst>
                <a:path w="2320925" h="28575">
                  <a:moveTo>
                    <a:pt x="2320825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2320825" y="0"/>
                  </a:lnTo>
                  <a:lnTo>
                    <a:pt x="2320825" y="285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72904" y="2324205"/>
            <a:ext cx="5494655" cy="6324600"/>
            <a:chOff x="572904" y="2324205"/>
            <a:chExt cx="5494655" cy="6324600"/>
          </a:xfrm>
        </p:grpSpPr>
        <p:sp>
          <p:nvSpPr>
            <p:cNvPr id="10" name="object 10"/>
            <p:cNvSpPr/>
            <p:nvPr/>
          </p:nvSpPr>
          <p:spPr>
            <a:xfrm>
              <a:off x="592005" y="2343245"/>
              <a:ext cx="5456555" cy="6286500"/>
            </a:xfrm>
            <a:custGeom>
              <a:avLst/>
              <a:gdLst/>
              <a:ahLst/>
              <a:cxnLst/>
              <a:rect l="l" t="t" r="r" b="b"/>
              <a:pathLst>
                <a:path w="5456555" h="6286500">
                  <a:moveTo>
                    <a:pt x="0" y="0"/>
                  </a:moveTo>
                  <a:lnTo>
                    <a:pt x="5456193" y="0"/>
                  </a:lnTo>
                  <a:lnTo>
                    <a:pt x="5456193" y="6286453"/>
                  </a:lnTo>
                  <a:lnTo>
                    <a:pt x="0" y="6286453"/>
                  </a:lnTo>
                  <a:lnTo>
                    <a:pt x="0" y="0"/>
                  </a:lnTo>
                  <a:close/>
                </a:path>
              </a:pathLst>
            </a:custGeom>
            <a:ln w="38079">
              <a:solidFill>
                <a:srgbClr val="9D9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955" y="2343222"/>
              <a:ext cx="5457824" cy="46101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904" y="6868366"/>
              <a:ext cx="5460042" cy="176472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73772" y="7313294"/>
              <a:ext cx="4258945" cy="28575"/>
            </a:xfrm>
            <a:custGeom>
              <a:avLst/>
              <a:gdLst/>
              <a:ahLst/>
              <a:cxnLst/>
              <a:rect l="l" t="t" r="r" b="b"/>
              <a:pathLst>
                <a:path w="4258945" h="28575">
                  <a:moveTo>
                    <a:pt x="723379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723379" y="28575"/>
                  </a:lnTo>
                  <a:lnTo>
                    <a:pt x="723379" y="0"/>
                  </a:lnTo>
                  <a:close/>
                </a:path>
                <a:path w="4258945" h="28575">
                  <a:moveTo>
                    <a:pt x="4258564" y="0"/>
                  </a:moveTo>
                  <a:lnTo>
                    <a:pt x="837323" y="0"/>
                  </a:lnTo>
                  <a:lnTo>
                    <a:pt x="837323" y="28575"/>
                  </a:lnTo>
                  <a:lnTo>
                    <a:pt x="4258564" y="28575"/>
                  </a:lnTo>
                  <a:lnTo>
                    <a:pt x="4258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1044" y="6955022"/>
            <a:ext cx="5418455" cy="1570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120"/>
              </a:spcBef>
            </a:pPr>
            <a:r>
              <a:rPr sz="2550" b="1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Component</a:t>
            </a:r>
            <a:r>
              <a:rPr sz="2550" b="1" spc="-5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50" b="1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Leader </a:t>
            </a:r>
            <a:r>
              <a:rPr sz="2550" b="1" spc="-10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Forum</a:t>
            </a:r>
            <a:endParaRPr sz="255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216535" marR="243204" algn="ctr">
              <a:lnSpc>
                <a:spcPct val="108100"/>
              </a:lnSpc>
              <a:spcBef>
                <a:spcPts val="1885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Encourage</a:t>
            </a:r>
            <a:r>
              <a:rPr sz="1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join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questions,</a:t>
            </a:r>
            <a:r>
              <a:rPr sz="18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sz="18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FFFFFF"/>
                </a:solidFill>
                <a:latin typeface="Arial"/>
                <a:cs typeface="Arial"/>
              </a:rPr>
              <a:t>connect </a:t>
            </a:r>
            <a:r>
              <a:rPr sz="1850" spc="9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peers</a:t>
            </a:r>
            <a:r>
              <a:rPr sz="1850" i="1" spc="-10" dirty="0">
                <a:solidFill>
                  <a:srgbClr val="FFFFFF"/>
                </a:solidFill>
                <a:latin typeface="Open Sans"/>
                <a:cs typeface="Open Sans"/>
              </a:rPr>
              <a:t>.</a:t>
            </a:r>
            <a:endParaRPr sz="1850" dirty="0">
              <a:latin typeface="Open Sans"/>
              <a:cs typeface="Open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53503" y="2324206"/>
            <a:ext cx="5478145" cy="6324600"/>
            <a:chOff x="12253503" y="2324206"/>
            <a:chExt cx="5478145" cy="6324600"/>
          </a:xfrm>
        </p:grpSpPr>
        <p:sp>
          <p:nvSpPr>
            <p:cNvPr id="16" name="object 16"/>
            <p:cNvSpPr/>
            <p:nvPr/>
          </p:nvSpPr>
          <p:spPr>
            <a:xfrm>
              <a:off x="12274842" y="2343245"/>
              <a:ext cx="5437505" cy="6286500"/>
            </a:xfrm>
            <a:custGeom>
              <a:avLst/>
              <a:gdLst/>
              <a:ahLst/>
              <a:cxnLst/>
              <a:rect l="l" t="t" r="r" b="b"/>
              <a:pathLst>
                <a:path w="5437505" h="6286500">
                  <a:moveTo>
                    <a:pt x="0" y="0"/>
                  </a:moveTo>
                  <a:lnTo>
                    <a:pt x="5437153" y="0"/>
                  </a:lnTo>
                  <a:lnTo>
                    <a:pt x="5437153" y="6286453"/>
                  </a:lnTo>
                  <a:lnTo>
                    <a:pt x="0" y="6286453"/>
                  </a:lnTo>
                  <a:lnTo>
                    <a:pt x="0" y="0"/>
                  </a:lnTo>
                  <a:close/>
                </a:path>
              </a:pathLst>
            </a:custGeom>
            <a:ln w="38079">
              <a:solidFill>
                <a:srgbClr val="9D9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54773" y="2343222"/>
              <a:ext cx="5442521" cy="46196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53503" y="6868366"/>
              <a:ext cx="5460042" cy="176472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920739" y="7313294"/>
              <a:ext cx="4126229" cy="28575"/>
            </a:xfrm>
            <a:custGeom>
              <a:avLst/>
              <a:gdLst/>
              <a:ahLst/>
              <a:cxnLst/>
              <a:rect l="l" t="t" r="r" b="b"/>
              <a:pathLst>
                <a:path w="4126230" h="28575">
                  <a:moveTo>
                    <a:pt x="376593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376593" y="28575"/>
                  </a:lnTo>
                  <a:lnTo>
                    <a:pt x="376593" y="0"/>
                  </a:lnTo>
                  <a:close/>
                </a:path>
                <a:path w="4126230" h="28575">
                  <a:moveTo>
                    <a:pt x="2698394" y="0"/>
                  </a:moveTo>
                  <a:lnTo>
                    <a:pt x="619112" y="0"/>
                  </a:lnTo>
                  <a:lnTo>
                    <a:pt x="619112" y="28575"/>
                  </a:lnTo>
                  <a:lnTo>
                    <a:pt x="2698394" y="28575"/>
                  </a:lnTo>
                  <a:lnTo>
                    <a:pt x="2698394" y="0"/>
                  </a:lnTo>
                  <a:close/>
                </a:path>
                <a:path w="4126230" h="28575">
                  <a:moveTo>
                    <a:pt x="4125823" y="0"/>
                  </a:moveTo>
                  <a:lnTo>
                    <a:pt x="2863786" y="0"/>
                  </a:lnTo>
                  <a:lnTo>
                    <a:pt x="2863786" y="28575"/>
                  </a:lnTo>
                  <a:lnTo>
                    <a:pt x="4125823" y="28575"/>
                  </a:lnTo>
                  <a:lnTo>
                    <a:pt x="4125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21" name="object 21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25" name="object 25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29" name="object 29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33" name="object 33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469387" y="6994326"/>
            <a:ext cx="5346700" cy="1570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20"/>
              </a:spcBef>
            </a:pPr>
            <a:r>
              <a:rPr sz="2550" b="1" dirty="0">
                <a:solidFill>
                  <a:schemeClr val="bg1"/>
                </a:solid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</a:t>
            </a:r>
            <a:r>
              <a:rPr sz="2550" b="1" spc="5" dirty="0">
                <a:solidFill>
                  <a:schemeClr val="bg1"/>
                </a:solid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50" b="1" spc="-20" dirty="0">
                <a:solidFill>
                  <a:schemeClr val="bg1"/>
                </a:solid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Match</a:t>
            </a:r>
            <a:endParaRPr sz="255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63500" algn="ctr">
              <a:lnSpc>
                <a:spcPct val="100000"/>
              </a:lnSpc>
              <a:spcBef>
                <a:spcPts val="2065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Show leaders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50" spc="90" dirty="0">
                <a:solidFill>
                  <a:srgbClr val="FFFFFF"/>
                </a:solidFill>
                <a:latin typeface="Arial"/>
                <a:cs typeface="Arial"/>
              </a:rPr>
              <a:t>mentor</a:t>
            </a:r>
            <a:endParaRPr sz="1850" dirty="0">
              <a:latin typeface="Arial"/>
              <a:cs typeface="Arial"/>
            </a:endParaRPr>
          </a:p>
          <a:p>
            <a:pPr marL="172720" marR="162560" algn="ctr">
              <a:lnSpc>
                <a:spcPct val="108100"/>
              </a:lnSpc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FFFFFF"/>
                </a:solidFill>
                <a:latin typeface="Arial"/>
                <a:cs typeface="Arial"/>
              </a:rPr>
              <a:t>growth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connections.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2293882" y="6955022"/>
            <a:ext cx="5399405" cy="1570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20"/>
              </a:spcBef>
            </a:pPr>
            <a:r>
              <a:rPr sz="2550" b="1" dirty="0">
                <a:solidFill>
                  <a:schemeClr val="bg1"/>
                </a:solidFill>
                <a:latin typeface="Open Sans"/>
                <a:cs typeface="Open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</a:t>
            </a:r>
            <a:r>
              <a:rPr sz="2550" b="1" spc="15" dirty="0">
                <a:solidFill>
                  <a:schemeClr val="bg1"/>
                </a:solidFill>
                <a:latin typeface="Open Sans"/>
                <a:cs typeface="Open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50" b="1" dirty="0">
                <a:solidFill>
                  <a:schemeClr val="bg1"/>
                </a:solidFill>
                <a:latin typeface="Open Sans"/>
                <a:cs typeface="Open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Advisory</a:t>
            </a:r>
            <a:r>
              <a:rPr sz="2550" b="1" spc="10" dirty="0">
                <a:solidFill>
                  <a:schemeClr val="bg1"/>
                </a:solidFill>
                <a:latin typeface="Open Sans"/>
                <a:cs typeface="Open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50" b="1" spc="-10" dirty="0">
                <a:solidFill>
                  <a:schemeClr val="bg1"/>
                </a:solidFill>
                <a:latin typeface="Open Sans"/>
                <a:cs typeface="Open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Boards</a:t>
            </a:r>
            <a:endParaRPr sz="255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159385" marR="171450" indent="-635" algn="ctr">
              <a:lnSpc>
                <a:spcPct val="108100"/>
              </a:lnSpc>
              <a:spcBef>
                <a:spcPts val="1885"/>
              </a:spcBef>
            </a:pP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Introduce</a:t>
            </a:r>
            <a:r>
              <a:rPr sz="1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Advisory </a:t>
            </a:r>
            <a:r>
              <a:rPr sz="1850" spc="50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FFFFFF"/>
                </a:solidFill>
                <a:latin typeface="Arial"/>
                <a:cs typeface="Arial"/>
              </a:rPr>
              <a:t>link</a:t>
            </a:r>
            <a:r>
              <a:rPr sz="18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IFMA</a:t>
            </a:r>
            <a:r>
              <a:rPr sz="18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elevate</a:t>
            </a:r>
            <a:r>
              <a:rPr sz="1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voice.</a:t>
            </a: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45218" y="2503128"/>
            <a:ext cx="5848985" cy="375031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The</a:t>
            </a:r>
            <a:r>
              <a:rPr sz="3150" b="1" spc="-10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Wire</a:t>
            </a:r>
            <a:r>
              <a:rPr sz="31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&amp; Insider</a:t>
            </a:r>
            <a:r>
              <a:rPr sz="31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150" b="1" spc="-10" dirty="0">
                <a:solidFill>
                  <a:srgbClr val="37312F"/>
                </a:solidFill>
                <a:latin typeface="Roboto"/>
                <a:cs typeface="Roboto"/>
              </a:rPr>
              <a:t>Newsletters</a:t>
            </a:r>
            <a:endParaRPr sz="3150">
              <a:latin typeface="Roboto"/>
              <a:cs typeface="Roboto"/>
            </a:endParaRPr>
          </a:p>
          <a:p>
            <a:pPr marL="12700" marR="167005">
              <a:lnSpc>
                <a:spcPts val="2100"/>
              </a:lnSpc>
              <a:spcBef>
                <a:spcPts val="555"/>
              </a:spcBef>
            </a:pP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Weekly</a:t>
            </a:r>
            <a:r>
              <a:rPr sz="1800" spc="-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members-only</a:t>
            </a:r>
            <a:r>
              <a:rPr sz="1800" b="1" spc="-2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newsletters</a:t>
            </a:r>
            <a:r>
              <a:rPr sz="1800" b="1" spc="-2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-6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FM</a:t>
            </a:r>
            <a:r>
              <a:rPr sz="1800" spc="-6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industry </a:t>
            </a:r>
            <a:r>
              <a:rPr sz="1800" spc="70" dirty="0">
                <a:solidFill>
                  <a:srgbClr val="584E4D"/>
                </a:solidFill>
                <a:latin typeface="Arial"/>
                <a:cs typeface="Arial"/>
              </a:rPr>
              <a:t>news—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featuring</a:t>
            </a:r>
            <a:r>
              <a:rPr sz="1800" spc="3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global</a:t>
            </a:r>
            <a:r>
              <a:rPr sz="1800" spc="3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headlines,</a:t>
            </a:r>
            <a:r>
              <a:rPr sz="1800" spc="3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regional</a:t>
            </a:r>
            <a:r>
              <a:rPr sz="1800" spc="3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4E4D"/>
                </a:solidFill>
                <a:latin typeface="Arial"/>
                <a:cs typeface="Arial"/>
              </a:rPr>
              <a:t>insights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14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association</a:t>
            </a:r>
            <a:r>
              <a:rPr sz="1800" spc="14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opportunities.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Arial"/>
              <a:cs typeface="Arial"/>
            </a:endParaRPr>
          </a:p>
          <a:p>
            <a:pPr marL="638810" algn="just">
              <a:lnSpc>
                <a:spcPct val="100000"/>
              </a:lnSpc>
            </a:pP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Research</a:t>
            </a:r>
            <a:r>
              <a:rPr sz="3150" b="1" spc="-10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and</a:t>
            </a:r>
            <a:r>
              <a:rPr sz="3150" b="1" spc="-10" dirty="0">
                <a:solidFill>
                  <a:srgbClr val="37312F"/>
                </a:solidFill>
                <a:latin typeface="Roboto"/>
                <a:cs typeface="Roboto"/>
              </a:rPr>
              <a:t> Benchmarking</a:t>
            </a:r>
            <a:endParaRPr sz="3150">
              <a:latin typeface="Roboto"/>
              <a:cs typeface="Roboto"/>
            </a:endParaRPr>
          </a:p>
          <a:p>
            <a:pPr marL="638810" marR="113030" algn="just">
              <a:lnSpc>
                <a:spcPts val="2100"/>
              </a:lnSpc>
              <a:spcBef>
                <a:spcPts val="905"/>
              </a:spcBef>
            </a:pPr>
            <a:r>
              <a:rPr sz="1800" spc="70" dirty="0">
                <a:solidFill>
                  <a:srgbClr val="584E4D"/>
                </a:solidFill>
                <a:latin typeface="Arial"/>
                <a:cs typeface="Arial"/>
              </a:rPr>
              <a:t>Our</a:t>
            </a:r>
            <a:r>
              <a:rPr sz="1800" spc="-6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Research</a:t>
            </a:r>
            <a:r>
              <a:rPr sz="1800" b="1" spc="-3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and</a:t>
            </a:r>
            <a:r>
              <a:rPr sz="1800" b="1" spc="-3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Benchmarking</a:t>
            </a:r>
            <a:r>
              <a:rPr sz="1800" b="1" spc="-3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department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conducts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in-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depth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584E4D"/>
                </a:solidFill>
                <a:latin typeface="Arial"/>
                <a:cs typeface="Arial"/>
              </a:rPr>
              <a:t>data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analysis,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bench-</a:t>
            </a:r>
            <a:r>
              <a:rPr sz="1800" spc="40" dirty="0">
                <a:solidFill>
                  <a:srgbClr val="584E4D"/>
                </a:solidFill>
                <a:latin typeface="Arial"/>
                <a:cs typeface="Arial"/>
              </a:rPr>
              <a:t>marking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forecasting</a:t>
            </a:r>
            <a:r>
              <a:rPr sz="1800" spc="4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84E4D"/>
                </a:solidFill>
                <a:latin typeface="Arial"/>
                <a:cs typeface="Arial"/>
              </a:rPr>
              <a:t>of</a:t>
            </a:r>
            <a:r>
              <a:rPr sz="18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key</a:t>
            </a:r>
            <a:r>
              <a:rPr sz="1800" spc="4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FM</a:t>
            </a:r>
            <a:r>
              <a:rPr sz="1800" spc="4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584E4D"/>
                </a:solidFill>
                <a:latin typeface="Arial"/>
                <a:cs typeface="Arial"/>
              </a:rPr>
              <a:t>trends.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7484" y="1771085"/>
            <a:ext cx="6113780" cy="367474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Connected</a:t>
            </a:r>
            <a:r>
              <a:rPr sz="3150" b="1" spc="-10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FM</a:t>
            </a:r>
            <a:r>
              <a:rPr sz="31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150" b="1" spc="-20" dirty="0">
                <a:solidFill>
                  <a:srgbClr val="37312F"/>
                </a:solidFill>
                <a:latin typeface="Roboto"/>
                <a:cs typeface="Roboto"/>
              </a:rPr>
              <a:t>Blog</a:t>
            </a:r>
            <a:endParaRPr sz="3150">
              <a:latin typeface="Roboto"/>
              <a:cs typeface="Roboto"/>
            </a:endParaRPr>
          </a:p>
          <a:p>
            <a:pPr marL="12700" marR="5080">
              <a:lnSpc>
                <a:spcPts val="2100"/>
              </a:lnSpc>
              <a:spcBef>
                <a:spcPts val="900"/>
              </a:spcBef>
            </a:pP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The</a:t>
            </a:r>
            <a:r>
              <a:rPr sz="1800" spc="3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Connected</a:t>
            </a:r>
            <a:r>
              <a:rPr sz="1800" b="1" spc="6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FM</a:t>
            </a:r>
            <a:r>
              <a:rPr sz="1800" b="1" spc="6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Blog</a:t>
            </a:r>
            <a:r>
              <a:rPr sz="1800" b="1" spc="6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delivers</a:t>
            </a:r>
            <a:r>
              <a:rPr sz="1800" spc="3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expert</a:t>
            </a:r>
            <a:r>
              <a:rPr sz="1800" spc="3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insights,</a:t>
            </a:r>
            <a:r>
              <a:rPr sz="1800" spc="3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584E4D"/>
                </a:solidFill>
                <a:latin typeface="Arial"/>
                <a:cs typeface="Arial"/>
              </a:rPr>
              <a:t>trends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strategies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shaping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the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84E4D"/>
                </a:solidFill>
                <a:latin typeface="Arial"/>
                <a:cs typeface="Arial"/>
              </a:rPr>
              <a:t>future</a:t>
            </a:r>
            <a:r>
              <a:rPr sz="1800" spc="10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84E4D"/>
                </a:solidFill>
                <a:latin typeface="Arial"/>
                <a:cs typeface="Arial"/>
              </a:rPr>
              <a:t>of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facility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584E4D"/>
                </a:solidFill>
                <a:latin typeface="Arial"/>
                <a:cs typeface="Arial"/>
              </a:rPr>
              <a:t>management.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Connected</a:t>
            </a:r>
            <a:r>
              <a:rPr sz="3150" b="1" spc="-10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150" b="1" dirty="0">
                <a:solidFill>
                  <a:srgbClr val="37312F"/>
                </a:solidFill>
                <a:latin typeface="Roboto"/>
                <a:cs typeface="Roboto"/>
              </a:rPr>
              <a:t>FM</a:t>
            </a:r>
            <a:r>
              <a:rPr sz="31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150" b="1" spc="-10" dirty="0">
                <a:solidFill>
                  <a:srgbClr val="37312F"/>
                </a:solidFill>
                <a:latin typeface="Roboto"/>
                <a:cs typeface="Roboto"/>
              </a:rPr>
              <a:t>Podcast</a:t>
            </a:r>
            <a:endParaRPr sz="3150">
              <a:latin typeface="Roboto"/>
              <a:cs typeface="Roboto"/>
            </a:endParaRPr>
          </a:p>
          <a:p>
            <a:pPr marL="12700" marR="663575">
              <a:lnSpc>
                <a:spcPts val="2100"/>
              </a:lnSpc>
              <a:spcBef>
                <a:spcPts val="900"/>
              </a:spcBef>
            </a:pPr>
            <a:r>
              <a:rPr sz="1800" spc="-40" dirty="0">
                <a:solidFill>
                  <a:srgbClr val="584E4D"/>
                </a:solidFill>
                <a:latin typeface="Arial"/>
                <a:cs typeface="Arial"/>
              </a:rPr>
              <a:t>IFMA’s</a:t>
            </a:r>
            <a:r>
              <a:rPr sz="1800" spc="-2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Connected</a:t>
            </a:r>
            <a:r>
              <a:rPr sz="1800" b="1" spc="1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FM</a:t>
            </a:r>
            <a:r>
              <a:rPr sz="1800" b="1" spc="1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Podcast</a:t>
            </a:r>
            <a:r>
              <a:rPr sz="1800" b="1" spc="1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channel</a:t>
            </a:r>
            <a:r>
              <a:rPr sz="1800" spc="-1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584E4D"/>
                </a:solidFill>
                <a:latin typeface="Arial"/>
                <a:cs typeface="Arial"/>
              </a:rPr>
              <a:t>features 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conversations</a:t>
            </a:r>
            <a:r>
              <a:rPr sz="1800" spc="17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84E4D"/>
                </a:solidFill>
                <a:latin typeface="Arial"/>
                <a:cs typeface="Arial"/>
              </a:rPr>
              <a:t>with</a:t>
            </a:r>
            <a:r>
              <a:rPr sz="1800" spc="17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professionals</a:t>
            </a:r>
            <a:r>
              <a:rPr sz="1800" spc="1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84E4D"/>
                </a:solidFill>
                <a:latin typeface="Arial"/>
                <a:cs typeface="Arial"/>
              </a:rPr>
              <a:t>on</a:t>
            </a:r>
            <a:r>
              <a:rPr sz="1800" spc="17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584E4D"/>
                </a:solidFill>
                <a:latin typeface="Arial"/>
                <a:cs typeface="Arial"/>
              </a:rPr>
              <a:t>trends,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challenges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innovations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in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facility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584E4D"/>
                </a:solidFill>
                <a:latin typeface="Arial"/>
                <a:cs typeface="Arial"/>
              </a:rPr>
              <a:t>management.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7484" y="6278403"/>
            <a:ext cx="5119370" cy="21463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601345">
              <a:lnSpc>
                <a:spcPts val="3450"/>
              </a:lnSpc>
              <a:spcBef>
                <a:spcPts val="414"/>
              </a:spcBef>
            </a:pPr>
            <a:r>
              <a:rPr sz="3050" b="1" dirty="0">
                <a:solidFill>
                  <a:srgbClr val="37312F"/>
                </a:solidFill>
                <a:latin typeface="Roboto"/>
                <a:cs typeface="Roboto"/>
              </a:rPr>
              <a:t>Guides,</a:t>
            </a:r>
            <a:r>
              <a:rPr sz="30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050" b="1" dirty="0">
                <a:solidFill>
                  <a:srgbClr val="37312F"/>
                </a:solidFill>
                <a:latin typeface="Roboto"/>
                <a:cs typeface="Roboto"/>
              </a:rPr>
              <a:t>White</a:t>
            </a:r>
            <a:r>
              <a:rPr sz="30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050" b="1" dirty="0">
                <a:solidFill>
                  <a:srgbClr val="37312F"/>
                </a:solidFill>
                <a:latin typeface="Roboto"/>
                <a:cs typeface="Roboto"/>
              </a:rPr>
              <a:t>Papers</a:t>
            </a:r>
            <a:r>
              <a:rPr sz="30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050" b="1" spc="-25" dirty="0">
                <a:solidFill>
                  <a:srgbClr val="37312F"/>
                </a:solidFill>
                <a:latin typeface="Roboto"/>
                <a:cs typeface="Roboto"/>
              </a:rPr>
              <a:t>and </a:t>
            </a:r>
            <a:r>
              <a:rPr sz="3050" b="1" dirty="0">
                <a:solidFill>
                  <a:srgbClr val="37312F"/>
                </a:solidFill>
                <a:latin typeface="Roboto"/>
                <a:cs typeface="Roboto"/>
              </a:rPr>
              <a:t>Practical</a:t>
            </a:r>
            <a:r>
              <a:rPr sz="3050" b="1" spc="5" dirty="0">
                <a:solidFill>
                  <a:srgbClr val="37312F"/>
                </a:solidFill>
                <a:latin typeface="Roboto"/>
                <a:cs typeface="Roboto"/>
              </a:rPr>
              <a:t> </a:t>
            </a:r>
            <a:r>
              <a:rPr sz="3050" b="1" spc="-10" dirty="0">
                <a:solidFill>
                  <a:srgbClr val="37312F"/>
                </a:solidFill>
                <a:latin typeface="Roboto"/>
                <a:cs typeface="Roboto"/>
              </a:rPr>
              <a:t>Tools</a:t>
            </a:r>
            <a:endParaRPr sz="3050">
              <a:latin typeface="Roboto"/>
              <a:cs typeface="Roboto"/>
            </a:endParaRPr>
          </a:p>
          <a:p>
            <a:pPr marL="12700" marR="5080">
              <a:lnSpc>
                <a:spcPts val="2100"/>
              </a:lnSpc>
              <a:spcBef>
                <a:spcPts val="1140"/>
              </a:spcBef>
            </a:pPr>
            <a:r>
              <a:rPr sz="1800" spc="70" dirty="0">
                <a:solidFill>
                  <a:srgbClr val="584E4D"/>
                </a:solidFill>
                <a:latin typeface="Arial"/>
                <a:cs typeface="Arial"/>
              </a:rPr>
              <a:t>Our</a:t>
            </a:r>
            <a:r>
              <a:rPr sz="1800" spc="-1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584E4D"/>
                </a:solidFill>
                <a:latin typeface="Arial"/>
                <a:cs typeface="Arial"/>
              </a:rPr>
              <a:t>digital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Knowledge</a:t>
            </a:r>
            <a:r>
              <a:rPr sz="1800" b="1" spc="3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Library</a:t>
            </a:r>
            <a:r>
              <a:rPr sz="1800" b="1" spc="30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houses a </a:t>
            </a:r>
            <a:r>
              <a:rPr sz="1800" spc="-10" dirty="0">
                <a:solidFill>
                  <a:srgbClr val="584E4D"/>
                </a:solidFill>
                <a:latin typeface="Arial"/>
                <a:cs typeface="Arial"/>
              </a:rPr>
              <a:t>variety </a:t>
            </a:r>
            <a:r>
              <a:rPr sz="1800" spc="90" dirty="0">
                <a:solidFill>
                  <a:srgbClr val="584E4D"/>
                </a:solidFill>
                <a:latin typeface="Arial"/>
                <a:cs typeface="Arial"/>
              </a:rPr>
              <a:t>of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FM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content</a:t>
            </a:r>
            <a:r>
              <a:rPr sz="1800" spc="8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reviewed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by</a:t>
            </a:r>
            <a:r>
              <a:rPr sz="1800" spc="8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experts,</a:t>
            </a:r>
            <a:r>
              <a:rPr sz="1800" spc="8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584E4D"/>
                </a:solidFill>
                <a:latin typeface="Arial"/>
                <a:cs typeface="Arial"/>
              </a:rPr>
              <a:t>from 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presentations</a:t>
            </a:r>
            <a:r>
              <a:rPr sz="1800" spc="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584E4D"/>
                </a:solidFill>
                <a:latin typeface="Arial"/>
                <a:cs typeface="Arial"/>
              </a:rPr>
              <a:t>blog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posts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84E4D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white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4E4D"/>
                </a:solidFill>
                <a:latin typeface="Arial"/>
                <a:cs typeface="Arial"/>
              </a:rPr>
              <a:t>papers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practical</a:t>
            </a:r>
            <a:r>
              <a:rPr sz="1800" spc="10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how-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to</a:t>
            </a:r>
            <a:r>
              <a:rPr sz="1800" spc="10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4E4D"/>
                </a:solidFill>
                <a:latin typeface="Arial"/>
                <a:cs typeface="Arial"/>
              </a:rPr>
              <a:t>guides.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72612" y="8325332"/>
            <a:ext cx="6889750" cy="83311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IFMA’s</a:t>
            </a:r>
            <a:r>
              <a:rPr sz="1800" b="1" spc="4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flagship</a:t>
            </a:r>
            <a:r>
              <a:rPr sz="1800" b="1" spc="4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digital</a:t>
            </a:r>
            <a:r>
              <a:rPr sz="1800" b="1" spc="4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584E4D"/>
                </a:solidFill>
                <a:latin typeface="Open Sans"/>
                <a:cs typeface="Open Sans"/>
              </a:rPr>
              <a:t>magazine</a:t>
            </a:r>
            <a:r>
              <a:rPr sz="1800" b="1" spc="45" dirty="0">
                <a:solidFill>
                  <a:srgbClr val="584E4D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highlights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584E4D"/>
                </a:solidFill>
                <a:latin typeface="Arial"/>
                <a:cs typeface="Arial"/>
              </a:rPr>
              <a:t>thought</a:t>
            </a:r>
            <a:r>
              <a:rPr sz="1800" spc="1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4E4D"/>
                </a:solidFill>
                <a:latin typeface="Arial"/>
                <a:cs typeface="Arial"/>
              </a:rPr>
              <a:t>leaders, </a:t>
            </a:r>
            <a:r>
              <a:rPr sz="1800" spc="50" dirty="0">
                <a:solidFill>
                  <a:srgbClr val="584E4D"/>
                </a:solidFill>
                <a:latin typeface="Arial"/>
                <a:cs typeface="Arial"/>
              </a:rPr>
              <a:t>best</a:t>
            </a:r>
            <a:r>
              <a:rPr sz="1800" spc="19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practices</a:t>
            </a:r>
            <a:r>
              <a:rPr sz="1800" spc="19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19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emerging</a:t>
            </a:r>
            <a:r>
              <a:rPr sz="1800" spc="19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584E4D"/>
                </a:solidFill>
                <a:latin typeface="Arial"/>
                <a:cs typeface="Arial"/>
              </a:rPr>
              <a:t>trends—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delivering</a:t>
            </a:r>
            <a:r>
              <a:rPr sz="1800" spc="19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4E4D"/>
                </a:solidFill>
                <a:latin typeface="Arial"/>
                <a:cs typeface="Arial"/>
              </a:rPr>
              <a:t>practical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takeaways</a:t>
            </a:r>
            <a:r>
              <a:rPr sz="1800" spc="70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84E4D"/>
                </a:solidFill>
                <a:latin typeface="Arial"/>
                <a:cs typeface="Arial"/>
              </a:rPr>
              <a:t>and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scalable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4E4D"/>
                </a:solidFill>
                <a:latin typeface="Arial"/>
                <a:cs typeface="Arial"/>
              </a:rPr>
              <a:t>strategies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114" dirty="0">
                <a:solidFill>
                  <a:srgbClr val="584E4D"/>
                </a:solidFill>
                <a:latin typeface="Arial"/>
                <a:cs typeface="Arial"/>
              </a:rPr>
              <a:t>from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584E4D"/>
                </a:solidFill>
                <a:latin typeface="Arial"/>
                <a:cs typeface="Arial"/>
              </a:rPr>
              <a:t>workplace</a:t>
            </a:r>
            <a:r>
              <a:rPr sz="1800" spc="75" dirty="0">
                <a:solidFill>
                  <a:srgbClr val="584E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4E4D"/>
                </a:solidFill>
                <a:latin typeface="Arial"/>
                <a:cs typeface="Arial"/>
              </a:rPr>
              <a:t>professionals.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70672" y="1921192"/>
            <a:ext cx="6453505" cy="6341745"/>
            <a:chOff x="6670672" y="1921192"/>
            <a:chExt cx="6453505" cy="63417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5312" y="7166938"/>
              <a:ext cx="2838449" cy="10953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0672" y="1921192"/>
              <a:ext cx="4943474" cy="62960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1986" y="458787"/>
            <a:ext cx="1274572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2254" algn="l"/>
                <a:tab pos="8269605" algn="l"/>
                <a:tab pos="9558655" algn="l"/>
              </a:tabLst>
            </a:pPr>
            <a:r>
              <a:rPr sz="6600" spc="-10" dirty="0">
                <a:solidFill>
                  <a:srgbClr val="0D3352"/>
                </a:solidFill>
              </a:rPr>
              <a:t>Additional</a:t>
            </a:r>
            <a:r>
              <a:rPr sz="6600" dirty="0">
                <a:solidFill>
                  <a:srgbClr val="0D3352"/>
                </a:solidFill>
              </a:rPr>
              <a:t>	</a:t>
            </a:r>
            <a:r>
              <a:rPr sz="6600" spc="-10" dirty="0">
                <a:solidFill>
                  <a:srgbClr val="0D3352"/>
                </a:solidFill>
              </a:rPr>
              <a:t>Resources</a:t>
            </a:r>
            <a:r>
              <a:rPr sz="6600" dirty="0">
                <a:solidFill>
                  <a:srgbClr val="0D3352"/>
                </a:solidFill>
              </a:rPr>
              <a:t>	</a:t>
            </a:r>
            <a:r>
              <a:rPr sz="6600" spc="-25" dirty="0">
                <a:solidFill>
                  <a:srgbClr val="0D3352"/>
                </a:solidFill>
              </a:rPr>
              <a:t>for</a:t>
            </a:r>
            <a:r>
              <a:rPr sz="6600" dirty="0">
                <a:solidFill>
                  <a:srgbClr val="0D3352"/>
                </a:solidFill>
              </a:rPr>
              <a:t>	</a:t>
            </a:r>
            <a:r>
              <a:rPr sz="6600" spc="-10" dirty="0">
                <a:solidFill>
                  <a:srgbClr val="0D3352"/>
                </a:solidFill>
              </a:rPr>
              <a:t>Success</a:t>
            </a:r>
            <a:endParaRPr sz="6600"/>
          </a:p>
        </p:txBody>
      </p:sp>
      <p:grpSp>
        <p:nvGrpSpPr>
          <p:cNvPr id="11" name="object 11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12" name="object 12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16" name="object 16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20" name="object 20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24" name="object 24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06598" y="9562329"/>
            <a:ext cx="65405" cy="342900"/>
            <a:chOff x="16806598" y="9562329"/>
            <a:chExt cx="65405" cy="342900"/>
          </a:xfrm>
        </p:grpSpPr>
        <p:sp>
          <p:nvSpPr>
            <p:cNvPr id="3" name="object 3"/>
            <p:cNvSpPr/>
            <p:nvPr/>
          </p:nvSpPr>
          <p:spPr>
            <a:xfrm>
              <a:off x="16806598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806598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8440" y="9561739"/>
            <a:ext cx="212103" cy="3433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7198099" y="9562329"/>
            <a:ext cx="353695" cy="342900"/>
            <a:chOff x="17198099" y="9562329"/>
            <a:chExt cx="353695" cy="342900"/>
          </a:xfrm>
        </p:grpSpPr>
        <p:sp>
          <p:nvSpPr>
            <p:cNvPr id="7" name="object 7"/>
            <p:cNvSpPr/>
            <p:nvPr/>
          </p:nvSpPr>
          <p:spPr>
            <a:xfrm>
              <a:off x="1719809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98138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84836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835306" y="9904415"/>
            <a:ext cx="68580" cy="1270"/>
          </a:xfrm>
          <a:custGeom>
            <a:avLst/>
            <a:gdLst/>
            <a:ahLst/>
            <a:cxnLst/>
            <a:rect l="l" t="t" r="r" b="b"/>
            <a:pathLst>
              <a:path w="68580" h="1270">
                <a:moveTo>
                  <a:pt x="68187" y="703"/>
                </a:moveTo>
                <a:lnTo>
                  <a:pt x="234" y="703"/>
                </a:lnTo>
                <a:lnTo>
                  <a:pt x="0" y="0"/>
                </a:lnTo>
                <a:lnTo>
                  <a:pt x="67991" y="0"/>
                </a:lnTo>
                <a:lnTo>
                  <a:pt x="68187" y="703"/>
                </a:lnTo>
                <a:close/>
              </a:path>
            </a:pathLst>
          </a:custGeom>
          <a:solidFill>
            <a:srgbClr val="ED3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7596671" y="9562329"/>
            <a:ext cx="306705" cy="342900"/>
            <a:chOff x="17596671" y="9562329"/>
            <a:chExt cx="306705" cy="342900"/>
          </a:xfrm>
        </p:grpSpPr>
        <p:sp>
          <p:nvSpPr>
            <p:cNvPr id="12" name="object 12"/>
            <p:cNvSpPr/>
            <p:nvPr/>
          </p:nvSpPr>
          <p:spPr>
            <a:xfrm>
              <a:off x="17596671" y="9904415"/>
              <a:ext cx="68580" cy="1270"/>
            </a:xfrm>
            <a:custGeom>
              <a:avLst/>
              <a:gdLst/>
              <a:ahLst/>
              <a:cxnLst/>
              <a:rect l="l" t="t" r="r" b="b"/>
              <a:pathLst>
                <a:path w="68580" h="1270">
                  <a:moveTo>
                    <a:pt x="67952" y="703"/>
                  </a:moveTo>
                  <a:lnTo>
                    <a:pt x="0" y="703"/>
                  </a:lnTo>
                  <a:lnTo>
                    <a:pt x="195" y="0"/>
                  </a:lnTo>
                  <a:lnTo>
                    <a:pt x="68148" y="0"/>
                  </a:lnTo>
                  <a:lnTo>
                    <a:pt x="67952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96906" y="9562329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145242" y="9435331"/>
            <a:ext cx="551180" cy="572770"/>
            <a:chOff x="16145242" y="9435331"/>
            <a:chExt cx="551180" cy="572770"/>
          </a:xfrm>
        </p:grpSpPr>
        <p:sp>
          <p:nvSpPr>
            <p:cNvPr id="15" name="object 15"/>
            <p:cNvSpPr/>
            <p:nvPr/>
          </p:nvSpPr>
          <p:spPr>
            <a:xfrm>
              <a:off x="16194026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5242" y="9517015"/>
              <a:ext cx="107223" cy="2712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85432" y="9822107"/>
              <a:ext cx="107198" cy="1832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418030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073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4875" y="9465567"/>
              <a:ext cx="362349" cy="3973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7991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8650" y="9467481"/>
              <a:ext cx="192916" cy="1310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603435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90" y="258762"/>
                  </a:moveTo>
                  <a:lnTo>
                    <a:pt x="50012" y="214325"/>
                  </a:lnTo>
                  <a:lnTo>
                    <a:pt x="42748" y="170472"/>
                  </a:lnTo>
                  <a:lnTo>
                    <a:pt x="30670" y="128536"/>
                  </a:lnTo>
                  <a:lnTo>
                    <a:pt x="14173" y="90512"/>
                  </a:lnTo>
                  <a:lnTo>
                    <a:pt x="749" y="66916"/>
                  </a:lnTo>
                  <a:lnTo>
                    <a:pt x="393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403" y="422871"/>
                  </a:lnTo>
                  <a:lnTo>
                    <a:pt x="26835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52" y="273672"/>
                  </a:lnTo>
                  <a:lnTo>
                    <a:pt x="52590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62" y="128968"/>
                  </a:lnTo>
                  <a:lnTo>
                    <a:pt x="61607" y="86258"/>
                  </a:lnTo>
                  <a:lnTo>
                    <a:pt x="38569" y="46456"/>
                  </a:lnTo>
                  <a:lnTo>
                    <a:pt x="9855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403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63" y="120726"/>
                  </a:lnTo>
                  <a:lnTo>
                    <a:pt x="66319" y="164185"/>
                  </a:lnTo>
                  <a:lnTo>
                    <a:pt x="77647" y="210159"/>
                  </a:lnTo>
                  <a:lnTo>
                    <a:pt x="84188" y="258508"/>
                  </a:lnTo>
                  <a:lnTo>
                    <a:pt x="85026" y="269506"/>
                  </a:lnTo>
                  <a:lnTo>
                    <a:pt x="88226" y="256946"/>
                  </a:lnTo>
                  <a:lnTo>
                    <a:pt x="90614" y="244500"/>
                  </a:lnTo>
                  <a:lnTo>
                    <a:pt x="92100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77029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64847" y="9559869"/>
            <a:ext cx="74243" cy="7828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marR="5080">
              <a:lnSpc>
                <a:spcPts val="7170"/>
              </a:lnSpc>
              <a:spcBef>
                <a:spcPts val="1080"/>
              </a:spcBef>
            </a:pPr>
            <a:r>
              <a:rPr dirty="0"/>
              <a:t>Common</a:t>
            </a:r>
            <a:r>
              <a:rPr spc="-365" dirty="0"/>
              <a:t> </a:t>
            </a:r>
            <a:r>
              <a:rPr spc="-625" dirty="0"/>
              <a:t>T</a:t>
            </a:r>
            <a:r>
              <a:rPr spc="60" dirty="0"/>
              <a:t>opics</a:t>
            </a:r>
            <a:r>
              <a:rPr spc="-190" dirty="0"/>
              <a:t> </a:t>
            </a:r>
            <a:r>
              <a:rPr spc="-25" dirty="0"/>
              <a:t>of </a:t>
            </a:r>
            <a:r>
              <a:rPr dirty="0"/>
              <a:t>Interest</a:t>
            </a:r>
            <a:r>
              <a:rPr spc="-35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-10" dirty="0"/>
              <a:t>Components</a:t>
            </a: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6097" y="3797186"/>
            <a:ext cx="164771" cy="164771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pc="-10" dirty="0"/>
              <a:t>Membership</a:t>
            </a: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dirty="0"/>
              <a:t>Marketing</a:t>
            </a:r>
            <a:r>
              <a:rPr spc="-20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10" dirty="0"/>
              <a:t>Communications Templates</a:t>
            </a:r>
          </a:p>
          <a:p>
            <a:pPr marL="12700" marR="2010410">
              <a:lnSpc>
                <a:spcPct val="116700"/>
              </a:lnSpc>
            </a:pPr>
            <a:r>
              <a:rPr dirty="0"/>
              <a:t>Strategic</a:t>
            </a:r>
            <a:r>
              <a:rPr spc="-80" dirty="0"/>
              <a:t> </a:t>
            </a:r>
            <a:r>
              <a:rPr spc="-10" dirty="0"/>
              <a:t>Planning </a:t>
            </a:r>
            <a:r>
              <a:rPr dirty="0"/>
              <a:t>Relationship</a:t>
            </a:r>
            <a:r>
              <a:rPr spc="5" dirty="0"/>
              <a:t> </a:t>
            </a:r>
            <a:r>
              <a:rPr spc="-10" dirty="0"/>
              <a:t>Building </a:t>
            </a:r>
            <a:r>
              <a:rPr dirty="0"/>
              <a:t>Awards</a:t>
            </a:r>
            <a:r>
              <a:rPr spc="-5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Excellence </a:t>
            </a:r>
            <a:r>
              <a:rPr dirty="0"/>
              <a:t>Succession</a:t>
            </a:r>
            <a:r>
              <a:rPr spc="5" dirty="0"/>
              <a:t> </a:t>
            </a:r>
            <a:r>
              <a:rPr spc="-10" dirty="0"/>
              <a:t>Planning</a:t>
            </a: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76097" y="4553198"/>
            <a:ext cx="164771" cy="16477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6097" y="5309210"/>
            <a:ext cx="164771" cy="16477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76097" y="6065221"/>
            <a:ext cx="164771" cy="1647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76097" y="6821233"/>
            <a:ext cx="164771" cy="16477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76097" y="7577245"/>
            <a:ext cx="164771" cy="16477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6097" y="8333256"/>
            <a:ext cx="164771" cy="16477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43391" y="3797186"/>
            <a:ext cx="164771" cy="16477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0429899" y="3379341"/>
            <a:ext cx="6360160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02815">
              <a:lnSpc>
                <a:spcPct val="116700"/>
              </a:lnSpc>
              <a:spcBef>
                <a:spcPts val="95"/>
              </a:spcBef>
            </a:pPr>
            <a:r>
              <a:rPr sz="4250" dirty="0">
                <a:solidFill>
                  <a:srgbClr val="0D3352"/>
                </a:solidFill>
                <a:latin typeface="Roboto"/>
                <a:cs typeface="Roboto"/>
              </a:rPr>
              <a:t>IFMA</a:t>
            </a:r>
            <a:r>
              <a:rPr sz="4250" spc="40" dirty="0">
                <a:solidFill>
                  <a:srgbClr val="0D3352"/>
                </a:solidFill>
                <a:latin typeface="Roboto"/>
                <a:cs typeface="Roboto"/>
              </a:rPr>
              <a:t> </a:t>
            </a:r>
            <a:r>
              <a:rPr sz="4250" spc="-10" dirty="0">
                <a:solidFill>
                  <a:srgbClr val="0D3352"/>
                </a:solidFill>
                <a:latin typeface="Roboto"/>
                <a:cs typeface="Roboto"/>
              </a:rPr>
              <a:t>Events </a:t>
            </a:r>
            <a:r>
              <a:rPr sz="4250" dirty="0">
                <a:solidFill>
                  <a:srgbClr val="0D3352"/>
                </a:solidFill>
                <a:latin typeface="Roboto"/>
                <a:cs typeface="Roboto"/>
              </a:rPr>
              <a:t>IFMA</a:t>
            </a:r>
            <a:r>
              <a:rPr sz="4250" spc="30" dirty="0">
                <a:solidFill>
                  <a:srgbClr val="0D3352"/>
                </a:solidFill>
                <a:latin typeface="Roboto"/>
                <a:cs typeface="Roboto"/>
              </a:rPr>
              <a:t> </a:t>
            </a:r>
            <a:r>
              <a:rPr sz="4250" spc="-10" dirty="0">
                <a:solidFill>
                  <a:srgbClr val="0D3352"/>
                </a:solidFill>
                <a:latin typeface="Roboto"/>
                <a:cs typeface="Roboto"/>
              </a:rPr>
              <a:t>Foundation</a:t>
            </a:r>
            <a:endParaRPr sz="4250">
              <a:latin typeface="Roboto"/>
              <a:cs typeface="Roboto"/>
            </a:endParaRPr>
          </a:p>
          <a:p>
            <a:pPr marL="12700" marR="542290">
              <a:lnSpc>
                <a:spcPct val="116700"/>
              </a:lnSpc>
            </a:pPr>
            <a:r>
              <a:rPr sz="4250" dirty="0">
                <a:solidFill>
                  <a:srgbClr val="0D3352"/>
                </a:solidFill>
                <a:latin typeface="Roboto"/>
                <a:cs typeface="Roboto"/>
              </a:rPr>
              <a:t>Workforce</a:t>
            </a:r>
            <a:r>
              <a:rPr sz="4250" spc="-100" dirty="0">
                <a:solidFill>
                  <a:srgbClr val="0D3352"/>
                </a:solidFill>
                <a:latin typeface="Roboto"/>
                <a:cs typeface="Roboto"/>
              </a:rPr>
              <a:t> </a:t>
            </a:r>
            <a:r>
              <a:rPr sz="4250" spc="-10" dirty="0">
                <a:solidFill>
                  <a:srgbClr val="0D3352"/>
                </a:solidFill>
                <a:latin typeface="Roboto"/>
                <a:cs typeface="Roboto"/>
              </a:rPr>
              <a:t>Development Scholarships</a:t>
            </a:r>
            <a:endParaRPr sz="4250">
              <a:latin typeface="Roboto"/>
              <a:cs typeface="Roboto"/>
            </a:endParaRPr>
          </a:p>
          <a:p>
            <a:pPr marL="12700" marR="5080">
              <a:lnSpc>
                <a:spcPct val="116700"/>
              </a:lnSpc>
            </a:pPr>
            <a:r>
              <a:rPr sz="4250" dirty="0">
                <a:solidFill>
                  <a:srgbClr val="0D3352"/>
                </a:solidFill>
                <a:latin typeface="Roboto"/>
                <a:cs typeface="Roboto"/>
              </a:rPr>
              <a:t>IFMA</a:t>
            </a:r>
            <a:r>
              <a:rPr sz="4250" spc="30" dirty="0">
                <a:solidFill>
                  <a:srgbClr val="0D3352"/>
                </a:solidFill>
                <a:latin typeface="Roboto"/>
                <a:cs typeface="Roboto"/>
              </a:rPr>
              <a:t> </a:t>
            </a:r>
            <a:r>
              <a:rPr sz="4250" spc="-10" dirty="0">
                <a:solidFill>
                  <a:srgbClr val="0D3352"/>
                </a:solidFill>
                <a:latin typeface="Roboto"/>
                <a:cs typeface="Roboto"/>
              </a:rPr>
              <a:t>Fellows </a:t>
            </a:r>
            <a:r>
              <a:rPr sz="4250" dirty="0">
                <a:solidFill>
                  <a:srgbClr val="0D3352"/>
                </a:solidFill>
                <a:latin typeface="Roboto"/>
                <a:cs typeface="Roboto"/>
              </a:rPr>
              <a:t>Professional</a:t>
            </a:r>
            <a:r>
              <a:rPr sz="4250" spc="-105" dirty="0">
                <a:solidFill>
                  <a:srgbClr val="0D3352"/>
                </a:solidFill>
                <a:latin typeface="Roboto"/>
                <a:cs typeface="Roboto"/>
              </a:rPr>
              <a:t> </a:t>
            </a:r>
            <a:r>
              <a:rPr sz="4250" spc="-10" dirty="0">
                <a:solidFill>
                  <a:srgbClr val="0D3352"/>
                </a:solidFill>
                <a:latin typeface="Roboto"/>
                <a:cs typeface="Roboto"/>
              </a:rPr>
              <a:t>Development </a:t>
            </a:r>
            <a:r>
              <a:rPr sz="4250" dirty="0">
                <a:solidFill>
                  <a:srgbClr val="0D3352"/>
                </a:solidFill>
                <a:latin typeface="Roboto"/>
                <a:cs typeface="Roboto"/>
              </a:rPr>
              <a:t>IFMA</a:t>
            </a:r>
            <a:r>
              <a:rPr sz="4250" spc="30" dirty="0">
                <a:solidFill>
                  <a:srgbClr val="0D3352"/>
                </a:solidFill>
                <a:latin typeface="Roboto"/>
                <a:cs typeface="Roboto"/>
              </a:rPr>
              <a:t> </a:t>
            </a:r>
            <a:r>
              <a:rPr sz="4250" spc="-10" dirty="0">
                <a:solidFill>
                  <a:srgbClr val="0D3352"/>
                </a:solidFill>
                <a:latin typeface="Roboto"/>
                <a:cs typeface="Roboto"/>
              </a:rPr>
              <a:t>Credentials</a:t>
            </a:r>
            <a:endParaRPr sz="4250">
              <a:latin typeface="Roboto"/>
              <a:cs typeface="Roboto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43391" y="4553198"/>
            <a:ext cx="164771" cy="16477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43391" y="5309210"/>
            <a:ext cx="164771" cy="16477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43391" y="6065221"/>
            <a:ext cx="164771" cy="16477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43391" y="6821233"/>
            <a:ext cx="164771" cy="16477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43391" y="7577245"/>
            <a:ext cx="164771" cy="16477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43391" y="8333256"/>
            <a:ext cx="164771" cy="1647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06598" y="9562329"/>
            <a:ext cx="65405" cy="342900"/>
            <a:chOff x="16806598" y="9562329"/>
            <a:chExt cx="65405" cy="342900"/>
          </a:xfrm>
        </p:grpSpPr>
        <p:sp>
          <p:nvSpPr>
            <p:cNvPr id="3" name="object 3"/>
            <p:cNvSpPr/>
            <p:nvPr/>
          </p:nvSpPr>
          <p:spPr>
            <a:xfrm>
              <a:off x="16806598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806598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8440" y="9561739"/>
            <a:ext cx="212103" cy="3433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7198099" y="9562329"/>
            <a:ext cx="353695" cy="342900"/>
            <a:chOff x="17198099" y="9562329"/>
            <a:chExt cx="353695" cy="342900"/>
          </a:xfrm>
        </p:grpSpPr>
        <p:sp>
          <p:nvSpPr>
            <p:cNvPr id="7" name="object 7"/>
            <p:cNvSpPr/>
            <p:nvPr/>
          </p:nvSpPr>
          <p:spPr>
            <a:xfrm>
              <a:off x="1719809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98138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84836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835306" y="9904415"/>
            <a:ext cx="68580" cy="1270"/>
          </a:xfrm>
          <a:custGeom>
            <a:avLst/>
            <a:gdLst/>
            <a:ahLst/>
            <a:cxnLst/>
            <a:rect l="l" t="t" r="r" b="b"/>
            <a:pathLst>
              <a:path w="68580" h="1270">
                <a:moveTo>
                  <a:pt x="68187" y="703"/>
                </a:moveTo>
                <a:lnTo>
                  <a:pt x="234" y="703"/>
                </a:lnTo>
                <a:lnTo>
                  <a:pt x="0" y="0"/>
                </a:lnTo>
                <a:lnTo>
                  <a:pt x="67991" y="0"/>
                </a:lnTo>
                <a:lnTo>
                  <a:pt x="68187" y="703"/>
                </a:lnTo>
                <a:close/>
              </a:path>
            </a:pathLst>
          </a:custGeom>
          <a:solidFill>
            <a:srgbClr val="ED3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7596671" y="9562329"/>
            <a:ext cx="306705" cy="342900"/>
            <a:chOff x="17596671" y="9562329"/>
            <a:chExt cx="306705" cy="342900"/>
          </a:xfrm>
        </p:grpSpPr>
        <p:sp>
          <p:nvSpPr>
            <p:cNvPr id="12" name="object 12"/>
            <p:cNvSpPr/>
            <p:nvPr/>
          </p:nvSpPr>
          <p:spPr>
            <a:xfrm>
              <a:off x="17596671" y="9904415"/>
              <a:ext cx="68580" cy="1270"/>
            </a:xfrm>
            <a:custGeom>
              <a:avLst/>
              <a:gdLst/>
              <a:ahLst/>
              <a:cxnLst/>
              <a:rect l="l" t="t" r="r" b="b"/>
              <a:pathLst>
                <a:path w="68580" h="1270">
                  <a:moveTo>
                    <a:pt x="67952" y="703"/>
                  </a:moveTo>
                  <a:lnTo>
                    <a:pt x="0" y="703"/>
                  </a:lnTo>
                  <a:lnTo>
                    <a:pt x="195" y="0"/>
                  </a:lnTo>
                  <a:lnTo>
                    <a:pt x="68148" y="0"/>
                  </a:lnTo>
                  <a:lnTo>
                    <a:pt x="67952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96906" y="9562329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145242" y="9435331"/>
            <a:ext cx="551180" cy="572770"/>
            <a:chOff x="16145242" y="9435331"/>
            <a:chExt cx="551180" cy="572770"/>
          </a:xfrm>
        </p:grpSpPr>
        <p:sp>
          <p:nvSpPr>
            <p:cNvPr id="15" name="object 15"/>
            <p:cNvSpPr/>
            <p:nvPr/>
          </p:nvSpPr>
          <p:spPr>
            <a:xfrm>
              <a:off x="16194026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5242" y="9517015"/>
              <a:ext cx="107223" cy="2712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85432" y="9822107"/>
              <a:ext cx="107198" cy="1832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418030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073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4875" y="9465567"/>
              <a:ext cx="362349" cy="3973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7991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8650" y="9467481"/>
              <a:ext cx="192916" cy="1310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603435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90" y="258762"/>
                  </a:moveTo>
                  <a:lnTo>
                    <a:pt x="50012" y="214325"/>
                  </a:lnTo>
                  <a:lnTo>
                    <a:pt x="42748" y="170472"/>
                  </a:lnTo>
                  <a:lnTo>
                    <a:pt x="30670" y="128536"/>
                  </a:lnTo>
                  <a:lnTo>
                    <a:pt x="14173" y="90512"/>
                  </a:lnTo>
                  <a:lnTo>
                    <a:pt x="749" y="66916"/>
                  </a:lnTo>
                  <a:lnTo>
                    <a:pt x="393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403" y="422871"/>
                  </a:lnTo>
                  <a:lnTo>
                    <a:pt x="26835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52" y="273672"/>
                  </a:lnTo>
                  <a:lnTo>
                    <a:pt x="52590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62" y="128968"/>
                  </a:lnTo>
                  <a:lnTo>
                    <a:pt x="61607" y="86258"/>
                  </a:lnTo>
                  <a:lnTo>
                    <a:pt x="38569" y="46456"/>
                  </a:lnTo>
                  <a:lnTo>
                    <a:pt x="9855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403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63" y="120726"/>
                  </a:lnTo>
                  <a:lnTo>
                    <a:pt x="66319" y="164185"/>
                  </a:lnTo>
                  <a:lnTo>
                    <a:pt x="77647" y="210159"/>
                  </a:lnTo>
                  <a:lnTo>
                    <a:pt x="84188" y="258508"/>
                  </a:lnTo>
                  <a:lnTo>
                    <a:pt x="85026" y="269506"/>
                  </a:lnTo>
                  <a:lnTo>
                    <a:pt x="88226" y="256946"/>
                  </a:lnTo>
                  <a:lnTo>
                    <a:pt x="90614" y="244500"/>
                  </a:lnTo>
                  <a:lnTo>
                    <a:pt x="92100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77029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64847" y="9559869"/>
            <a:ext cx="74243" cy="7828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pic>
        <p:nvPicPr>
          <p:cNvPr id="27" name="object 27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06468" y="1418435"/>
            <a:ext cx="8810625" cy="4508912"/>
          </a:xfrm>
          <a:prstGeom prst="rect">
            <a:avLst/>
          </a:prstGeom>
        </p:spPr>
      </p:pic>
      <p:pic>
        <p:nvPicPr>
          <p:cNvPr id="28" name="object 28">
            <a:hlinkClick r:id="rId9"/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60317" y="7432737"/>
            <a:ext cx="9296398" cy="428624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7960317" y="713398"/>
            <a:ext cx="9298940" cy="8821420"/>
            <a:chOff x="7960317" y="713398"/>
            <a:chExt cx="9298940" cy="882142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62846" y="713398"/>
              <a:ext cx="9296399" cy="428624"/>
            </a:xfrm>
            <a:prstGeom prst="rect">
              <a:avLst/>
            </a:prstGeom>
          </p:spPr>
        </p:pic>
        <p:pic>
          <p:nvPicPr>
            <p:cNvPr id="31" name="object 31">
              <a:hlinkClick r:id="rId9"/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0317" y="1028700"/>
              <a:ext cx="9296399" cy="82295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75031" y="9258300"/>
              <a:ext cx="5867399" cy="276224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793193" y="6881924"/>
            <a:ext cx="3338829" cy="1101725"/>
          </a:xfrm>
          <a:custGeom>
            <a:avLst/>
            <a:gdLst/>
            <a:ahLst/>
            <a:cxnLst/>
            <a:rect l="l" t="t" r="r" b="b"/>
            <a:pathLst>
              <a:path w="3338829" h="1101725">
                <a:moveTo>
                  <a:pt x="2995722" y="1101627"/>
                </a:moveTo>
                <a:lnTo>
                  <a:pt x="342899" y="1101627"/>
                </a:lnTo>
                <a:lnTo>
                  <a:pt x="288934" y="1097355"/>
                </a:lnTo>
                <a:lnTo>
                  <a:pt x="236784" y="1084795"/>
                </a:lnTo>
                <a:lnTo>
                  <a:pt x="187370" y="1064327"/>
                </a:lnTo>
                <a:lnTo>
                  <a:pt x="141612" y="1036333"/>
                </a:lnTo>
                <a:lnTo>
                  <a:pt x="100433" y="1001194"/>
                </a:lnTo>
                <a:lnTo>
                  <a:pt x="65294" y="960014"/>
                </a:lnTo>
                <a:lnTo>
                  <a:pt x="37300" y="914257"/>
                </a:lnTo>
                <a:lnTo>
                  <a:pt x="16832" y="864842"/>
                </a:lnTo>
                <a:lnTo>
                  <a:pt x="4271" y="812692"/>
                </a:lnTo>
                <a:lnTo>
                  <a:pt x="0" y="758727"/>
                </a:lnTo>
                <a:lnTo>
                  <a:pt x="0" y="342899"/>
                </a:lnTo>
                <a:lnTo>
                  <a:pt x="4271" y="288934"/>
                </a:lnTo>
                <a:lnTo>
                  <a:pt x="16832" y="236784"/>
                </a:lnTo>
                <a:lnTo>
                  <a:pt x="37300" y="187370"/>
                </a:lnTo>
                <a:lnTo>
                  <a:pt x="65294" y="141612"/>
                </a:lnTo>
                <a:lnTo>
                  <a:pt x="100433" y="100433"/>
                </a:lnTo>
                <a:lnTo>
                  <a:pt x="141612" y="65294"/>
                </a:lnTo>
                <a:lnTo>
                  <a:pt x="187370" y="37300"/>
                </a:lnTo>
                <a:lnTo>
                  <a:pt x="236784" y="16832"/>
                </a:lnTo>
                <a:lnTo>
                  <a:pt x="288934" y="4271"/>
                </a:lnTo>
                <a:lnTo>
                  <a:pt x="342899" y="0"/>
                </a:lnTo>
                <a:lnTo>
                  <a:pt x="2995722" y="0"/>
                </a:lnTo>
                <a:lnTo>
                  <a:pt x="3049687" y="4271"/>
                </a:lnTo>
                <a:lnTo>
                  <a:pt x="3101838" y="16832"/>
                </a:lnTo>
                <a:lnTo>
                  <a:pt x="3151252" y="37300"/>
                </a:lnTo>
                <a:lnTo>
                  <a:pt x="3197010" y="65294"/>
                </a:lnTo>
                <a:lnTo>
                  <a:pt x="3238189" y="100433"/>
                </a:lnTo>
                <a:lnTo>
                  <a:pt x="3273328" y="141612"/>
                </a:lnTo>
                <a:lnTo>
                  <a:pt x="3301322" y="187370"/>
                </a:lnTo>
                <a:lnTo>
                  <a:pt x="3321790" y="236784"/>
                </a:lnTo>
                <a:lnTo>
                  <a:pt x="3334351" y="288934"/>
                </a:lnTo>
                <a:lnTo>
                  <a:pt x="3338622" y="342899"/>
                </a:lnTo>
                <a:lnTo>
                  <a:pt x="3338622" y="758727"/>
                </a:lnTo>
                <a:lnTo>
                  <a:pt x="3334351" y="812692"/>
                </a:lnTo>
                <a:lnTo>
                  <a:pt x="3321790" y="864842"/>
                </a:lnTo>
                <a:lnTo>
                  <a:pt x="3301322" y="914257"/>
                </a:lnTo>
                <a:lnTo>
                  <a:pt x="3273328" y="960014"/>
                </a:lnTo>
                <a:lnTo>
                  <a:pt x="3238189" y="1001194"/>
                </a:lnTo>
                <a:lnTo>
                  <a:pt x="3197010" y="1036333"/>
                </a:lnTo>
                <a:lnTo>
                  <a:pt x="3151252" y="1064327"/>
                </a:lnTo>
                <a:lnTo>
                  <a:pt x="3101838" y="1084795"/>
                </a:lnTo>
                <a:lnTo>
                  <a:pt x="3049687" y="1097355"/>
                </a:lnTo>
                <a:lnTo>
                  <a:pt x="2995722" y="1101627"/>
                </a:lnTo>
                <a:close/>
              </a:path>
            </a:pathLst>
          </a:custGeom>
          <a:solidFill>
            <a:srgbClr val="FF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419412" y="7183643"/>
            <a:ext cx="208661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pen Sans"/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sz="2850" b="1" u="heavy" spc="-5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pen Sans"/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50" b="1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Open Sans"/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now</a:t>
            </a:r>
            <a:endParaRPr sz="285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80493" y="853975"/>
            <a:ext cx="5819140" cy="21463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240"/>
              </a:spcBef>
            </a:pPr>
            <a:r>
              <a:rPr sz="6950" dirty="0"/>
              <a:t>The</a:t>
            </a:r>
            <a:r>
              <a:rPr sz="6950" spc="5" dirty="0"/>
              <a:t> </a:t>
            </a:r>
            <a:r>
              <a:rPr sz="6950" spc="-10" dirty="0"/>
              <a:t>Champion </a:t>
            </a:r>
            <a:r>
              <a:rPr sz="6950" spc="-620" dirty="0"/>
              <a:t>T</a:t>
            </a:r>
            <a:r>
              <a:rPr sz="6950" spc="90" dirty="0"/>
              <a:t>oolkit</a:t>
            </a:r>
            <a:endParaRPr sz="6950"/>
          </a:p>
        </p:txBody>
      </p:sp>
      <p:sp>
        <p:nvSpPr>
          <p:cNvPr id="36" name="object 36"/>
          <p:cNvSpPr txBox="1"/>
          <p:nvPr/>
        </p:nvSpPr>
        <p:spPr>
          <a:xfrm>
            <a:off x="780493" y="3585370"/>
            <a:ext cx="6494780" cy="2486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8145">
              <a:lnSpc>
                <a:spcPct val="117500"/>
              </a:lnSpc>
              <a:spcBef>
                <a:spcPts val="95"/>
              </a:spcBef>
            </a:pPr>
            <a:r>
              <a:rPr sz="3350" b="1" dirty="0">
                <a:solidFill>
                  <a:srgbClr val="4E8FB0"/>
                </a:solidFill>
                <a:latin typeface="Open Sans"/>
                <a:cs typeface="Open Sans"/>
              </a:rPr>
              <a:t>Your</a:t>
            </a:r>
            <a:r>
              <a:rPr sz="3350" b="1" spc="3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dirty="0">
                <a:solidFill>
                  <a:srgbClr val="4E8FB0"/>
                </a:solidFill>
                <a:latin typeface="Open Sans"/>
                <a:cs typeface="Open Sans"/>
              </a:rPr>
              <a:t>one-stop</a:t>
            </a:r>
            <a:r>
              <a:rPr sz="3350" b="1" spc="2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dirty="0">
                <a:solidFill>
                  <a:srgbClr val="4E8FB0"/>
                </a:solidFill>
                <a:latin typeface="Open Sans"/>
                <a:cs typeface="Open Sans"/>
              </a:rPr>
              <a:t>shop</a:t>
            </a:r>
            <a:r>
              <a:rPr sz="3350" b="1" spc="3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dirty="0">
                <a:solidFill>
                  <a:srgbClr val="4E8FB0"/>
                </a:solidFill>
                <a:latin typeface="Open Sans"/>
                <a:cs typeface="Open Sans"/>
              </a:rPr>
              <a:t>for</a:t>
            </a:r>
            <a:r>
              <a:rPr sz="3350" b="1" spc="2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spc="-20" dirty="0">
                <a:solidFill>
                  <a:srgbClr val="4E8FB0"/>
                </a:solidFill>
                <a:latin typeface="Open Sans"/>
                <a:cs typeface="Open Sans"/>
              </a:rPr>
              <a:t>IFMA </a:t>
            </a:r>
            <a:r>
              <a:rPr sz="3350" b="1" dirty="0">
                <a:solidFill>
                  <a:srgbClr val="4E8FB0"/>
                </a:solidFill>
                <a:latin typeface="Open Sans"/>
                <a:cs typeface="Open Sans"/>
              </a:rPr>
              <a:t>resources</a:t>
            </a:r>
            <a:r>
              <a:rPr sz="3350" b="1" spc="3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dirty="0">
                <a:solidFill>
                  <a:srgbClr val="4E8FB0"/>
                </a:solidFill>
                <a:latin typeface="Open Sans"/>
                <a:cs typeface="Open Sans"/>
              </a:rPr>
              <a:t>to</a:t>
            </a:r>
            <a:r>
              <a:rPr sz="3350" b="1" spc="35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dirty="0">
                <a:solidFill>
                  <a:srgbClr val="4E8FB0"/>
                </a:solidFill>
                <a:latin typeface="Open Sans"/>
                <a:cs typeface="Open Sans"/>
              </a:rPr>
              <a:t>support</a:t>
            </a:r>
            <a:r>
              <a:rPr sz="3350" b="1" spc="30" dirty="0">
                <a:solidFill>
                  <a:srgbClr val="4E8FB0"/>
                </a:solidFill>
                <a:latin typeface="Open Sans"/>
                <a:cs typeface="Open Sans"/>
              </a:rPr>
              <a:t> </a:t>
            </a:r>
            <a:r>
              <a:rPr sz="3350" b="1" spc="-20" dirty="0">
                <a:solidFill>
                  <a:srgbClr val="4E8FB0"/>
                </a:solidFill>
                <a:latin typeface="Open Sans"/>
                <a:cs typeface="Open Sans"/>
              </a:rPr>
              <a:t>your </a:t>
            </a:r>
            <a:r>
              <a:rPr sz="3350" b="1" spc="-10" dirty="0">
                <a:solidFill>
                  <a:srgbClr val="4E8FB0"/>
                </a:solidFill>
                <a:latin typeface="Open Sans"/>
                <a:cs typeface="Open Sans"/>
              </a:rPr>
              <a:t>component.</a:t>
            </a:r>
            <a:endParaRPr sz="33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5"/>
              </a:spcBef>
            </a:pP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Only</a:t>
            </a:r>
            <a:r>
              <a:rPr sz="2000" i="1" spc="-3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for</a:t>
            </a:r>
            <a:r>
              <a:rPr sz="20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Champions</a:t>
            </a:r>
            <a:r>
              <a:rPr sz="20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—</a:t>
            </a:r>
            <a:r>
              <a:rPr sz="20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not</a:t>
            </a:r>
            <a:r>
              <a:rPr sz="20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available</a:t>
            </a:r>
            <a:r>
              <a:rPr sz="20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on</a:t>
            </a:r>
            <a:r>
              <a:rPr sz="20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IFMA’s</a:t>
            </a:r>
            <a:r>
              <a:rPr sz="20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dirty="0">
                <a:solidFill>
                  <a:srgbClr val="0D3345"/>
                </a:solidFill>
                <a:latin typeface="Open Sans"/>
                <a:cs typeface="Open Sans"/>
              </a:rPr>
              <a:t>public</a:t>
            </a:r>
            <a:r>
              <a:rPr sz="2000" i="1" spc="-2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000" i="1" spc="-10" dirty="0">
                <a:solidFill>
                  <a:srgbClr val="0D3345"/>
                </a:solidFill>
                <a:latin typeface="Open Sans"/>
                <a:cs typeface="Open Sans"/>
              </a:rPr>
              <a:t>site.</a:t>
            </a:r>
            <a:endParaRPr sz="20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5608" y="114300"/>
            <a:ext cx="7296784" cy="564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850" spc="-6934" dirty="0">
                <a:solidFill>
                  <a:srgbClr val="0D3352"/>
                </a:solidFill>
              </a:rPr>
              <a:t>Q</a:t>
            </a:r>
            <a:r>
              <a:rPr sz="55275" spc="-16567" baseline="-21634" dirty="0">
                <a:solidFill>
                  <a:srgbClr val="FF4545"/>
                </a:solidFill>
              </a:rPr>
              <a:t>&amp;</a:t>
            </a:r>
            <a:r>
              <a:rPr sz="55275" spc="-225" baseline="-41911" dirty="0">
                <a:solidFill>
                  <a:srgbClr val="4E8FB0"/>
                </a:solidFill>
              </a:rPr>
              <a:t>A</a:t>
            </a:r>
            <a:endParaRPr sz="55275" baseline="-41911" dirty="0"/>
          </a:p>
        </p:txBody>
      </p:sp>
      <p:sp>
        <p:nvSpPr>
          <p:cNvPr id="3" name="object 3"/>
          <p:cNvSpPr txBox="1"/>
          <p:nvPr/>
        </p:nvSpPr>
        <p:spPr>
          <a:xfrm>
            <a:off x="5294308" y="8627069"/>
            <a:ext cx="820356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b="1" dirty="0">
                <a:solidFill>
                  <a:srgbClr val="0D3352"/>
                </a:solidFill>
                <a:latin typeface="Open Sans"/>
                <a:cs typeface="Open Sans"/>
              </a:rPr>
              <a:t>Additional</a:t>
            </a:r>
            <a:r>
              <a:rPr sz="2500" b="1" spc="45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52"/>
                </a:solidFill>
                <a:latin typeface="Open Sans"/>
                <a:cs typeface="Open Sans"/>
              </a:rPr>
              <a:t>questions?</a:t>
            </a:r>
            <a:r>
              <a:rPr sz="2500" b="1" spc="50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500" b="1" dirty="0">
                <a:solidFill>
                  <a:srgbClr val="0D3352"/>
                </a:solidFill>
                <a:latin typeface="Open Sans"/>
                <a:cs typeface="Open Sans"/>
              </a:rPr>
              <a:t>Email</a:t>
            </a:r>
            <a:r>
              <a:rPr sz="2500" b="1" spc="55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500" b="1" u="heavy" spc="15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components</a:t>
            </a:r>
            <a:r>
              <a:rPr sz="2500" b="1" u="heavy" spc="-585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sz="2500" b="1" u="heavy" spc="20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00" b="1" u="heavy" spc="-10" dirty="0">
                <a:solidFill>
                  <a:srgbClr val="FF4545"/>
                </a:solidFill>
                <a:uFill>
                  <a:solidFill>
                    <a:srgbClr val="FF4545"/>
                  </a:solidFill>
                </a:uFill>
                <a:latin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ifma.org</a:t>
            </a:r>
            <a:endParaRPr sz="2500" dirty="0">
              <a:solidFill>
                <a:srgbClr val="FF4545"/>
              </a:solidFill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06598" y="9562329"/>
            <a:ext cx="65405" cy="342900"/>
            <a:chOff x="16806598" y="9562329"/>
            <a:chExt cx="65405" cy="342900"/>
          </a:xfrm>
        </p:grpSpPr>
        <p:sp>
          <p:nvSpPr>
            <p:cNvPr id="5" name="object 5"/>
            <p:cNvSpPr/>
            <p:nvPr/>
          </p:nvSpPr>
          <p:spPr>
            <a:xfrm>
              <a:off x="16806598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6598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38440" y="9561739"/>
            <a:ext cx="212103" cy="343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98099" y="9562329"/>
            <a:ext cx="353695" cy="342900"/>
            <a:chOff x="17198099" y="9562329"/>
            <a:chExt cx="353695" cy="342900"/>
          </a:xfrm>
        </p:grpSpPr>
        <p:sp>
          <p:nvSpPr>
            <p:cNvPr id="9" name="object 9"/>
            <p:cNvSpPr/>
            <p:nvPr/>
          </p:nvSpPr>
          <p:spPr>
            <a:xfrm>
              <a:off x="1719809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8138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4836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596671" y="9559869"/>
            <a:ext cx="342900" cy="345440"/>
            <a:chOff x="17596671" y="9559869"/>
            <a:chExt cx="342900" cy="345440"/>
          </a:xfrm>
        </p:grpSpPr>
        <p:sp>
          <p:nvSpPr>
            <p:cNvPr id="13" name="object 13"/>
            <p:cNvSpPr/>
            <p:nvPr/>
          </p:nvSpPr>
          <p:spPr>
            <a:xfrm>
              <a:off x="17596663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28" y="0"/>
                  </a:lnTo>
                  <a:lnTo>
                    <a:pt x="238633" y="0"/>
                  </a:lnTo>
                  <a:lnTo>
                    <a:pt x="238874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6906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64848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145242" y="9435331"/>
            <a:ext cx="551180" cy="572770"/>
            <a:chOff x="16145242" y="9435331"/>
            <a:chExt cx="551180" cy="572770"/>
          </a:xfrm>
        </p:grpSpPr>
        <p:sp>
          <p:nvSpPr>
            <p:cNvPr id="17" name="object 17"/>
            <p:cNvSpPr/>
            <p:nvPr/>
          </p:nvSpPr>
          <p:spPr>
            <a:xfrm>
              <a:off x="16576482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94026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5242" y="9517015"/>
              <a:ext cx="107223" cy="2712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5432" y="9822107"/>
              <a:ext cx="107198" cy="183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8030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69073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4875" y="9465567"/>
              <a:ext cx="362349" cy="3973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17991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88650" y="9467481"/>
              <a:ext cx="192916" cy="131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03435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90" y="258762"/>
                  </a:moveTo>
                  <a:lnTo>
                    <a:pt x="50012" y="214325"/>
                  </a:lnTo>
                  <a:lnTo>
                    <a:pt x="42748" y="170472"/>
                  </a:lnTo>
                  <a:lnTo>
                    <a:pt x="30670" y="128536"/>
                  </a:lnTo>
                  <a:lnTo>
                    <a:pt x="14173" y="90512"/>
                  </a:lnTo>
                  <a:lnTo>
                    <a:pt x="749" y="66916"/>
                  </a:lnTo>
                  <a:lnTo>
                    <a:pt x="393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403" y="422871"/>
                  </a:lnTo>
                  <a:lnTo>
                    <a:pt x="26835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52" y="273672"/>
                  </a:lnTo>
                  <a:lnTo>
                    <a:pt x="52590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62" y="128968"/>
                  </a:lnTo>
                  <a:lnTo>
                    <a:pt x="61607" y="86258"/>
                  </a:lnTo>
                  <a:lnTo>
                    <a:pt x="38569" y="46456"/>
                  </a:lnTo>
                  <a:lnTo>
                    <a:pt x="9855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403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63" y="120726"/>
                  </a:lnTo>
                  <a:lnTo>
                    <a:pt x="66319" y="164185"/>
                  </a:lnTo>
                  <a:lnTo>
                    <a:pt x="77647" y="210159"/>
                  </a:lnTo>
                  <a:lnTo>
                    <a:pt x="84188" y="258508"/>
                  </a:lnTo>
                  <a:lnTo>
                    <a:pt x="85026" y="269506"/>
                  </a:lnTo>
                  <a:lnTo>
                    <a:pt x="88226" y="256946"/>
                  </a:lnTo>
                  <a:lnTo>
                    <a:pt x="90614" y="244500"/>
                  </a:lnTo>
                  <a:lnTo>
                    <a:pt x="92100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77029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767" y="492948"/>
            <a:ext cx="138703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2850" algn="l"/>
                <a:tab pos="3896995" algn="l"/>
                <a:tab pos="6107430" algn="l"/>
                <a:tab pos="10577195" algn="l"/>
              </a:tabLst>
            </a:pPr>
            <a:r>
              <a:rPr sz="6600" spc="-10" dirty="0"/>
              <a:t>About</a:t>
            </a:r>
            <a:r>
              <a:rPr sz="6600" dirty="0"/>
              <a:t>	</a:t>
            </a:r>
            <a:r>
              <a:rPr sz="6600" spc="-25" dirty="0"/>
              <a:t>the</a:t>
            </a:r>
            <a:r>
              <a:rPr sz="6600" dirty="0"/>
              <a:t>	</a:t>
            </a:r>
            <a:r>
              <a:rPr sz="6600" spc="-20" dirty="0"/>
              <a:t>IFMA</a:t>
            </a:r>
            <a:r>
              <a:rPr sz="6600" dirty="0"/>
              <a:t>	</a:t>
            </a:r>
            <a:r>
              <a:rPr sz="6600" spc="-10" dirty="0"/>
              <a:t>Champions</a:t>
            </a:r>
            <a:r>
              <a:rPr sz="6600" dirty="0"/>
              <a:t>	</a:t>
            </a:r>
            <a:r>
              <a:rPr sz="6600" spc="-10" dirty="0"/>
              <a:t>Program</a:t>
            </a:r>
            <a:endParaRPr sz="6600"/>
          </a:p>
        </p:txBody>
      </p:sp>
      <p:grpSp>
        <p:nvGrpSpPr>
          <p:cNvPr id="4" name="object 4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5" name="object 5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9" name="object 9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594326" y="9559869"/>
            <a:ext cx="342900" cy="345440"/>
            <a:chOff x="17594326" y="9559869"/>
            <a:chExt cx="342900" cy="345440"/>
          </a:xfrm>
        </p:grpSpPr>
        <p:sp>
          <p:nvSpPr>
            <p:cNvPr id="13" name="object 13"/>
            <p:cNvSpPr/>
            <p:nvPr/>
          </p:nvSpPr>
          <p:spPr>
            <a:xfrm>
              <a:off x="17594326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190" y="0"/>
                  </a:lnTo>
                  <a:lnTo>
                    <a:pt x="0" y="698"/>
                  </a:lnTo>
                  <a:lnTo>
                    <a:pt x="67945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16" y="0"/>
                  </a:lnTo>
                  <a:lnTo>
                    <a:pt x="238633" y="0"/>
                  </a:lnTo>
                  <a:lnTo>
                    <a:pt x="238861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4560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2502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17" name="object 17"/>
            <p:cNvSpPr/>
            <p:nvPr/>
          </p:nvSpPr>
          <p:spPr>
            <a:xfrm>
              <a:off x="16574136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9475017" y="7570802"/>
            <a:ext cx="1100455" cy="1100455"/>
            <a:chOff x="9475017" y="7570802"/>
            <a:chExt cx="1100455" cy="1100455"/>
          </a:xfrm>
        </p:grpSpPr>
        <p:sp>
          <p:nvSpPr>
            <p:cNvPr id="29" name="object 29"/>
            <p:cNvSpPr/>
            <p:nvPr/>
          </p:nvSpPr>
          <p:spPr>
            <a:xfrm>
              <a:off x="9475017" y="7570802"/>
              <a:ext cx="1100455" cy="1100455"/>
            </a:xfrm>
            <a:custGeom>
              <a:avLst/>
              <a:gdLst/>
              <a:ahLst/>
              <a:cxnLst/>
              <a:rect l="l" t="t" r="r" b="b"/>
              <a:pathLst>
                <a:path w="1100454" h="1100454">
                  <a:moveTo>
                    <a:pt x="550029" y="1100059"/>
                  </a:moveTo>
                  <a:lnTo>
                    <a:pt x="502570" y="1098040"/>
                  </a:lnTo>
                  <a:lnTo>
                    <a:pt x="456233" y="1092093"/>
                  </a:lnTo>
                  <a:lnTo>
                    <a:pt x="411181" y="1082384"/>
                  </a:lnTo>
                  <a:lnTo>
                    <a:pt x="367581" y="1069077"/>
                  </a:lnTo>
                  <a:lnTo>
                    <a:pt x="325597" y="1052337"/>
                  </a:lnTo>
                  <a:lnTo>
                    <a:pt x="285395" y="1032330"/>
                  </a:lnTo>
                  <a:lnTo>
                    <a:pt x="247139" y="1009221"/>
                  </a:lnTo>
                  <a:lnTo>
                    <a:pt x="210995" y="983174"/>
                  </a:lnTo>
                  <a:lnTo>
                    <a:pt x="177128" y="954356"/>
                  </a:lnTo>
                  <a:lnTo>
                    <a:pt x="145702" y="922930"/>
                  </a:lnTo>
                  <a:lnTo>
                    <a:pt x="116884" y="889063"/>
                  </a:lnTo>
                  <a:lnTo>
                    <a:pt x="90837" y="852919"/>
                  </a:lnTo>
                  <a:lnTo>
                    <a:pt x="67728" y="814663"/>
                  </a:lnTo>
                  <a:lnTo>
                    <a:pt x="47721" y="774461"/>
                  </a:lnTo>
                  <a:lnTo>
                    <a:pt x="30982" y="732477"/>
                  </a:lnTo>
                  <a:lnTo>
                    <a:pt x="17675" y="688877"/>
                  </a:lnTo>
                  <a:lnTo>
                    <a:pt x="7965" y="643825"/>
                  </a:lnTo>
                  <a:lnTo>
                    <a:pt x="2018" y="597487"/>
                  </a:lnTo>
                  <a:lnTo>
                    <a:pt x="0" y="550029"/>
                  </a:lnTo>
                  <a:lnTo>
                    <a:pt x="2018" y="502570"/>
                  </a:lnTo>
                  <a:lnTo>
                    <a:pt x="7965" y="456233"/>
                  </a:lnTo>
                  <a:lnTo>
                    <a:pt x="17675" y="411181"/>
                  </a:lnTo>
                  <a:lnTo>
                    <a:pt x="30982" y="367581"/>
                  </a:lnTo>
                  <a:lnTo>
                    <a:pt x="47721" y="325597"/>
                  </a:lnTo>
                  <a:lnTo>
                    <a:pt x="67728" y="285395"/>
                  </a:lnTo>
                  <a:lnTo>
                    <a:pt x="90837" y="247139"/>
                  </a:lnTo>
                  <a:lnTo>
                    <a:pt x="116884" y="210995"/>
                  </a:lnTo>
                  <a:lnTo>
                    <a:pt x="145702" y="177128"/>
                  </a:lnTo>
                  <a:lnTo>
                    <a:pt x="177128" y="145702"/>
                  </a:lnTo>
                  <a:lnTo>
                    <a:pt x="210995" y="116884"/>
                  </a:lnTo>
                  <a:lnTo>
                    <a:pt x="247139" y="90837"/>
                  </a:lnTo>
                  <a:lnTo>
                    <a:pt x="285395" y="67728"/>
                  </a:lnTo>
                  <a:lnTo>
                    <a:pt x="325597" y="47721"/>
                  </a:lnTo>
                  <a:lnTo>
                    <a:pt x="367581" y="30982"/>
                  </a:lnTo>
                  <a:lnTo>
                    <a:pt x="411181" y="17675"/>
                  </a:lnTo>
                  <a:lnTo>
                    <a:pt x="456233" y="7965"/>
                  </a:lnTo>
                  <a:lnTo>
                    <a:pt x="502570" y="2018"/>
                  </a:lnTo>
                  <a:lnTo>
                    <a:pt x="550029" y="0"/>
                  </a:lnTo>
                  <a:lnTo>
                    <a:pt x="597487" y="2018"/>
                  </a:lnTo>
                  <a:lnTo>
                    <a:pt x="643825" y="7965"/>
                  </a:lnTo>
                  <a:lnTo>
                    <a:pt x="688877" y="17675"/>
                  </a:lnTo>
                  <a:lnTo>
                    <a:pt x="732477" y="30982"/>
                  </a:lnTo>
                  <a:lnTo>
                    <a:pt x="774461" y="47721"/>
                  </a:lnTo>
                  <a:lnTo>
                    <a:pt x="814663" y="67728"/>
                  </a:lnTo>
                  <a:lnTo>
                    <a:pt x="852919" y="90837"/>
                  </a:lnTo>
                  <a:lnTo>
                    <a:pt x="889063" y="116884"/>
                  </a:lnTo>
                  <a:lnTo>
                    <a:pt x="922930" y="145702"/>
                  </a:lnTo>
                  <a:lnTo>
                    <a:pt x="954356" y="177128"/>
                  </a:lnTo>
                  <a:lnTo>
                    <a:pt x="983174" y="210995"/>
                  </a:lnTo>
                  <a:lnTo>
                    <a:pt x="1009221" y="247139"/>
                  </a:lnTo>
                  <a:lnTo>
                    <a:pt x="1032330" y="285395"/>
                  </a:lnTo>
                  <a:lnTo>
                    <a:pt x="1052337" y="325597"/>
                  </a:lnTo>
                  <a:lnTo>
                    <a:pt x="1069076" y="367581"/>
                  </a:lnTo>
                  <a:lnTo>
                    <a:pt x="1082383" y="411181"/>
                  </a:lnTo>
                  <a:lnTo>
                    <a:pt x="1092093" y="456233"/>
                  </a:lnTo>
                  <a:lnTo>
                    <a:pt x="1098040" y="502570"/>
                  </a:lnTo>
                  <a:lnTo>
                    <a:pt x="1100059" y="550029"/>
                  </a:lnTo>
                  <a:lnTo>
                    <a:pt x="1098040" y="597487"/>
                  </a:lnTo>
                  <a:lnTo>
                    <a:pt x="1092093" y="643825"/>
                  </a:lnTo>
                  <a:lnTo>
                    <a:pt x="1082383" y="688877"/>
                  </a:lnTo>
                  <a:lnTo>
                    <a:pt x="1069076" y="732477"/>
                  </a:lnTo>
                  <a:lnTo>
                    <a:pt x="1052337" y="774461"/>
                  </a:lnTo>
                  <a:lnTo>
                    <a:pt x="1032330" y="814663"/>
                  </a:lnTo>
                  <a:lnTo>
                    <a:pt x="1009221" y="852919"/>
                  </a:lnTo>
                  <a:lnTo>
                    <a:pt x="983174" y="889063"/>
                  </a:lnTo>
                  <a:lnTo>
                    <a:pt x="954356" y="922930"/>
                  </a:lnTo>
                  <a:lnTo>
                    <a:pt x="922930" y="954356"/>
                  </a:lnTo>
                  <a:lnTo>
                    <a:pt x="889063" y="983174"/>
                  </a:lnTo>
                  <a:lnTo>
                    <a:pt x="852919" y="1009221"/>
                  </a:lnTo>
                  <a:lnTo>
                    <a:pt x="814663" y="1032330"/>
                  </a:lnTo>
                  <a:lnTo>
                    <a:pt x="774461" y="1052337"/>
                  </a:lnTo>
                  <a:lnTo>
                    <a:pt x="732477" y="1069077"/>
                  </a:lnTo>
                  <a:lnTo>
                    <a:pt x="688877" y="1082384"/>
                  </a:lnTo>
                  <a:lnTo>
                    <a:pt x="643825" y="1092093"/>
                  </a:lnTo>
                  <a:lnTo>
                    <a:pt x="597487" y="1098040"/>
                  </a:lnTo>
                  <a:lnTo>
                    <a:pt x="550029" y="1100059"/>
                  </a:lnTo>
                  <a:close/>
                </a:path>
              </a:pathLst>
            </a:custGeom>
            <a:solidFill>
              <a:srgbClr val="FBB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62312" y="7854809"/>
              <a:ext cx="629920" cy="629920"/>
            </a:xfrm>
            <a:custGeom>
              <a:avLst/>
              <a:gdLst/>
              <a:ahLst/>
              <a:cxnLst/>
              <a:rect l="l" t="t" r="r" b="b"/>
              <a:pathLst>
                <a:path w="629920" h="629920">
                  <a:moveTo>
                    <a:pt x="629437" y="11074"/>
                  </a:moveTo>
                  <a:lnTo>
                    <a:pt x="618363" y="0"/>
                  </a:lnTo>
                  <a:lnTo>
                    <a:pt x="609396" y="0"/>
                  </a:lnTo>
                  <a:lnTo>
                    <a:pt x="512483" y="96913"/>
                  </a:lnTo>
                  <a:lnTo>
                    <a:pt x="485305" y="73761"/>
                  </a:lnTo>
                  <a:lnTo>
                    <a:pt x="443725" y="48602"/>
                  </a:lnTo>
                  <a:lnTo>
                    <a:pt x="433920" y="44627"/>
                  </a:lnTo>
                  <a:lnTo>
                    <a:pt x="399478" y="30632"/>
                  </a:lnTo>
                  <a:lnTo>
                    <a:pt x="353466" y="19850"/>
                  </a:lnTo>
                  <a:lnTo>
                    <a:pt x="306552" y="16256"/>
                  </a:lnTo>
                  <a:lnTo>
                    <a:pt x="259676" y="19850"/>
                  </a:lnTo>
                  <a:lnTo>
                    <a:pt x="213639" y="30632"/>
                  </a:lnTo>
                  <a:lnTo>
                    <a:pt x="169392" y="48602"/>
                  </a:lnTo>
                  <a:lnTo>
                    <a:pt x="127812" y="73761"/>
                  </a:lnTo>
                  <a:lnTo>
                    <a:pt x="89789" y="106121"/>
                  </a:lnTo>
                  <a:lnTo>
                    <a:pt x="58216" y="143027"/>
                  </a:lnTo>
                  <a:lnTo>
                    <a:pt x="33172" y="183845"/>
                  </a:lnTo>
                  <a:lnTo>
                    <a:pt x="14935" y="227888"/>
                  </a:lnTo>
                  <a:lnTo>
                    <a:pt x="3784" y="274459"/>
                  </a:lnTo>
                  <a:lnTo>
                    <a:pt x="0" y="322872"/>
                  </a:lnTo>
                  <a:lnTo>
                    <a:pt x="4013" y="372643"/>
                  </a:lnTo>
                  <a:lnTo>
                    <a:pt x="15621" y="419836"/>
                  </a:lnTo>
                  <a:lnTo>
                    <a:pt x="34188" y="463829"/>
                  </a:lnTo>
                  <a:lnTo>
                    <a:pt x="59118" y="503999"/>
                  </a:lnTo>
                  <a:lnTo>
                    <a:pt x="89700" y="539661"/>
                  </a:lnTo>
                  <a:lnTo>
                    <a:pt x="125450" y="570344"/>
                  </a:lnTo>
                  <a:lnTo>
                    <a:pt x="165620" y="595249"/>
                  </a:lnTo>
                  <a:lnTo>
                    <a:pt x="209613" y="613829"/>
                  </a:lnTo>
                  <a:lnTo>
                    <a:pt x="256806" y="625436"/>
                  </a:lnTo>
                  <a:lnTo>
                    <a:pt x="306552" y="629450"/>
                  </a:lnTo>
                  <a:lnTo>
                    <a:pt x="354990" y="625665"/>
                  </a:lnTo>
                  <a:lnTo>
                    <a:pt x="401561" y="614514"/>
                  </a:lnTo>
                  <a:lnTo>
                    <a:pt x="445592" y="596277"/>
                  </a:lnTo>
                  <a:lnTo>
                    <a:pt x="486410" y="571233"/>
                  </a:lnTo>
                  <a:lnTo>
                    <a:pt x="523328" y="539661"/>
                  </a:lnTo>
                  <a:lnTo>
                    <a:pt x="555675" y="501637"/>
                  </a:lnTo>
                  <a:lnTo>
                    <a:pt x="580834" y="460057"/>
                  </a:lnTo>
                  <a:lnTo>
                    <a:pt x="598805" y="415810"/>
                  </a:lnTo>
                  <a:lnTo>
                    <a:pt x="609587" y="369785"/>
                  </a:lnTo>
                  <a:lnTo>
                    <a:pt x="613181" y="322872"/>
                  </a:lnTo>
                  <a:lnTo>
                    <a:pt x="609587" y="275971"/>
                  </a:lnTo>
                  <a:lnTo>
                    <a:pt x="598805" y="229946"/>
                  </a:lnTo>
                  <a:lnTo>
                    <a:pt x="584822" y="195529"/>
                  </a:lnTo>
                  <a:lnTo>
                    <a:pt x="584822" y="322872"/>
                  </a:lnTo>
                  <a:lnTo>
                    <a:pt x="581558" y="365455"/>
                  </a:lnTo>
                  <a:lnTo>
                    <a:pt x="571779" y="407212"/>
                  </a:lnTo>
                  <a:lnTo>
                    <a:pt x="555472" y="447370"/>
                  </a:lnTo>
                  <a:lnTo>
                    <a:pt x="532638" y="485101"/>
                  </a:lnTo>
                  <a:lnTo>
                    <a:pt x="503275" y="519607"/>
                  </a:lnTo>
                  <a:lnTo>
                    <a:pt x="468782" y="548957"/>
                  </a:lnTo>
                  <a:lnTo>
                    <a:pt x="431050" y="571792"/>
                  </a:lnTo>
                  <a:lnTo>
                    <a:pt x="390906" y="588098"/>
                  </a:lnTo>
                  <a:lnTo>
                    <a:pt x="349135" y="597890"/>
                  </a:lnTo>
                  <a:lnTo>
                    <a:pt x="306552" y="601154"/>
                  </a:lnTo>
                  <a:lnTo>
                    <a:pt x="263982" y="597890"/>
                  </a:lnTo>
                  <a:lnTo>
                    <a:pt x="222211" y="588098"/>
                  </a:lnTo>
                  <a:lnTo>
                    <a:pt x="182067" y="571792"/>
                  </a:lnTo>
                  <a:lnTo>
                    <a:pt x="144335" y="548957"/>
                  </a:lnTo>
                  <a:lnTo>
                    <a:pt x="109842" y="519607"/>
                  </a:lnTo>
                  <a:lnTo>
                    <a:pt x="80479" y="485101"/>
                  </a:lnTo>
                  <a:lnTo>
                    <a:pt x="57645" y="447370"/>
                  </a:lnTo>
                  <a:lnTo>
                    <a:pt x="41338" y="407212"/>
                  </a:lnTo>
                  <a:lnTo>
                    <a:pt x="31559" y="365455"/>
                  </a:lnTo>
                  <a:lnTo>
                    <a:pt x="28295" y="322872"/>
                  </a:lnTo>
                  <a:lnTo>
                    <a:pt x="31559" y="280314"/>
                  </a:lnTo>
                  <a:lnTo>
                    <a:pt x="41338" y="238544"/>
                  </a:lnTo>
                  <a:lnTo>
                    <a:pt x="57645" y="198399"/>
                  </a:lnTo>
                  <a:lnTo>
                    <a:pt x="80479" y="160667"/>
                  </a:lnTo>
                  <a:lnTo>
                    <a:pt x="109842" y="126161"/>
                  </a:lnTo>
                  <a:lnTo>
                    <a:pt x="144348" y="96812"/>
                  </a:lnTo>
                  <a:lnTo>
                    <a:pt x="182079" y="73977"/>
                  </a:lnTo>
                  <a:lnTo>
                    <a:pt x="222224" y="57670"/>
                  </a:lnTo>
                  <a:lnTo>
                    <a:pt x="263994" y="47879"/>
                  </a:lnTo>
                  <a:lnTo>
                    <a:pt x="306565" y="44627"/>
                  </a:lnTo>
                  <a:lnTo>
                    <a:pt x="349110" y="47879"/>
                  </a:lnTo>
                  <a:lnTo>
                    <a:pt x="390880" y="57670"/>
                  </a:lnTo>
                  <a:lnTo>
                    <a:pt x="431038" y="73977"/>
                  </a:lnTo>
                  <a:lnTo>
                    <a:pt x="468769" y="96812"/>
                  </a:lnTo>
                  <a:lnTo>
                    <a:pt x="466344" y="143052"/>
                  </a:lnTo>
                  <a:lnTo>
                    <a:pt x="439470" y="121081"/>
                  </a:lnTo>
                  <a:lnTo>
                    <a:pt x="420103" y="110883"/>
                  </a:lnTo>
                  <a:lnTo>
                    <a:pt x="397446" y="98945"/>
                  </a:lnTo>
                  <a:lnTo>
                    <a:pt x="352679" y="85674"/>
                  </a:lnTo>
                  <a:lnTo>
                    <a:pt x="306552" y="81241"/>
                  </a:lnTo>
                  <a:lnTo>
                    <a:pt x="260451" y="85674"/>
                  </a:lnTo>
                  <a:lnTo>
                    <a:pt x="215684" y="98945"/>
                  </a:lnTo>
                  <a:lnTo>
                    <a:pt x="173647" y="121081"/>
                  </a:lnTo>
                  <a:lnTo>
                    <a:pt x="135737" y="152057"/>
                  </a:lnTo>
                  <a:lnTo>
                    <a:pt x="104749" y="189979"/>
                  </a:lnTo>
                  <a:lnTo>
                    <a:pt x="82626" y="231990"/>
                  </a:lnTo>
                  <a:lnTo>
                    <a:pt x="69342" y="276758"/>
                  </a:lnTo>
                  <a:lnTo>
                    <a:pt x="64922" y="322884"/>
                  </a:lnTo>
                  <a:lnTo>
                    <a:pt x="69342" y="369011"/>
                  </a:lnTo>
                  <a:lnTo>
                    <a:pt x="82626" y="413766"/>
                  </a:lnTo>
                  <a:lnTo>
                    <a:pt x="104749" y="455790"/>
                  </a:lnTo>
                  <a:lnTo>
                    <a:pt x="135737" y="493712"/>
                  </a:lnTo>
                  <a:lnTo>
                    <a:pt x="173634" y="524687"/>
                  </a:lnTo>
                  <a:lnTo>
                    <a:pt x="215671" y="546823"/>
                  </a:lnTo>
                  <a:lnTo>
                    <a:pt x="260426" y="560095"/>
                  </a:lnTo>
                  <a:lnTo>
                    <a:pt x="306565" y="564527"/>
                  </a:lnTo>
                  <a:lnTo>
                    <a:pt x="352691" y="560095"/>
                  </a:lnTo>
                  <a:lnTo>
                    <a:pt x="397446" y="546823"/>
                  </a:lnTo>
                  <a:lnTo>
                    <a:pt x="420103" y="534885"/>
                  </a:lnTo>
                  <a:lnTo>
                    <a:pt x="439483" y="524687"/>
                  </a:lnTo>
                  <a:lnTo>
                    <a:pt x="477380" y="493712"/>
                  </a:lnTo>
                  <a:lnTo>
                    <a:pt x="508368" y="455790"/>
                  </a:lnTo>
                  <a:lnTo>
                    <a:pt x="530491" y="413766"/>
                  </a:lnTo>
                  <a:lnTo>
                    <a:pt x="543775" y="369011"/>
                  </a:lnTo>
                  <a:lnTo>
                    <a:pt x="548195" y="322884"/>
                  </a:lnTo>
                  <a:lnTo>
                    <a:pt x="543763" y="276758"/>
                  </a:lnTo>
                  <a:lnTo>
                    <a:pt x="530491" y="231990"/>
                  </a:lnTo>
                  <a:lnTo>
                    <a:pt x="518553" y="209321"/>
                  </a:lnTo>
                  <a:lnTo>
                    <a:pt x="518553" y="299542"/>
                  </a:lnTo>
                  <a:lnTo>
                    <a:pt x="518553" y="346227"/>
                  </a:lnTo>
                  <a:lnTo>
                    <a:pt x="508355" y="392010"/>
                  </a:lnTo>
                  <a:lnTo>
                    <a:pt x="487946" y="435089"/>
                  </a:lnTo>
                  <a:lnTo>
                    <a:pt x="457339" y="473659"/>
                  </a:lnTo>
                  <a:lnTo>
                    <a:pt x="418769" y="504278"/>
                  </a:lnTo>
                  <a:lnTo>
                    <a:pt x="375691" y="524687"/>
                  </a:lnTo>
                  <a:lnTo>
                    <a:pt x="329895" y="534885"/>
                  </a:lnTo>
                  <a:lnTo>
                    <a:pt x="283210" y="534885"/>
                  </a:lnTo>
                  <a:lnTo>
                    <a:pt x="237426" y="524687"/>
                  </a:lnTo>
                  <a:lnTo>
                    <a:pt x="194348" y="504278"/>
                  </a:lnTo>
                  <a:lnTo>
                    <a:pt x="155778" y="473659"/>
                  </a:lnTo>
                  <a:lnTo>
                    <a:pt x="125171" y="435089"/>
                  </a:lnTo>
                  <a:lnTo>
                    <a:pt x="104762" y="392010"/>
                  </a:lnTo>
                  <a:lnTo>
                    <a:pt x="94551" y="346227"/>
                  </a:lnTo>
                  <a:lnTo>
                    <a:pt x="94551" y="299542"/>
                  </a:lnTo>
                  <a:lnTo>
                    <a:pt x="104762" y="253758"/>
                  </a:lnTo>
                  <a:lnTo>
                    <a:pt x="125171" y="210680"/>
                  </a:lnTo>
                  <a:lnTo>
                    <a:pt x="155778" y="172110"/>
                  </a:lnTo>
                  <a:lnTo>
                    <a:pt x="194348" y="141490"/>
                  </a:lnTo>
                  <a:lnTo>
                    <a:pt x="237477" y="121081"/>
                  </a:lnTo>
                  <a:lnTo>
                    <a:pt x="283222" y="110883"/>
                  </a:lnTo>
                  <a:lnTo>
                    <a:pt x="329895" y="110883"/>
                  </a:lnTo>
                  <a:lnTo>
                    <a:pt x="375627" y="121081"/>
                  </a:lnTo>
                  <a:lnTo>
                    <a:pt x="418757" y="141490"/>
                  </a:lnTo>
                  <a:lnTo>
                    <a:pt x="420065" y="189331"/>
                  </a:lnTo>
                  <a:lnTo>
                    <a:pt x="403148" y="176428"/>
                  </a:lnTo>
                  <a:lnTo>
                    <a:pt x="393814" y="169316"/>
                  </a:lnTo>
                  <a:lnTo>
                    <a:pt x="351383" y="152095"/>
                  </a:lnTo>
                  <a:lnTo>
                    <a:pt x="306552" y="146354"/>
                  </a:lnTo>
                  <a:lnTo>
                    <a:pt x="261734" y="152095"/>
                  </a:lnTo>
                  <a:lnTo>
                    <a:pt x="219303" y="169316"/>
                  </a:lnTo>
                  <a:lnTo>
                    <a:pt x="181673" y="198005"/>
                  </a:lnTo>
                  <a:lnTo>
                    <a:pt x="152984" y="235635"/>
                  </a:lnTo>
                  <a:lnTo>
                    <a:pt x="135763" y="278066"/>
                  </a:lnTo>
                  <a:lnTo>
                    <a:pt x="130035" y="322884"/>
                  </a:lnTo>
                  <a:lnTo>
                    <a:pt x="135763" y="367715"/>
                  </a:lnTo>
                  <a:lnTo>
                    <a:pt x="152984" y="410146"/>
                  </a:lnTo>
                  <a:lnTo>
                    <a:pt x="181673" y="447763"/>
                  </a:lnTo>
                  <a:lnTo>
                    <a:pt x="219303" y="476465"/>
                  </a:lnTo>
                  <a:lnTo>
                    <a:pt x="261734" y="493674"/>
                  </a:lnTo>
                  <a:lnTo>
                    <a:pt x="306552" y="499414"/>
                  </a:lnTo>
                  <a:lnTo>
                    <a:pt x="351383" y="493674"/>
                  </a:lnTo>
                  <a:lnTo>
                    <a:pt x="393814" y="476465"/>
                  </a:lnTo>
                  <a:lnTo>
                    <a:pt x="403148" y="469341"/>
                  </a:lnTo>
                  <a:lnTo>
                    <a:pt x="431444" y="447763"/>
                  </a:lnTo>
                  <a:lnTo>
                    <a:pt x="460133" y="410146"/>
                  </a:lnTo>
                  <a:lnTo>
                    <a:pt x="477342" y="367715"/>
                  </a:lnTo>
                  <a:lnTo>
                    <a:pt x="483082" y="322884"/>
                  </a:lnTo>
                  <a:lnTo>
                    <a:pt x="477342" y="278066"/>
                  </a:lnTo>
                  <a:lnTo>
                    <a:pt x="460133" y="235635"/>
                  </a:lnTo>
                  <a:lnTo>
                    <a:pt x="453009" y="226301"/>
                  </a:lnTo>
                  <a:lnTo>
                    <a:pt x="453009" y="300177"/>
                  </a:lnTo>
                  <a:lnTo>
                    <a:pt x="453009" y="345592"/>
                  </a:lnTo>
                  <a:lnTo>
                    <a:pt x="439140" y="389267"/>
                  </a:lnTo>
                  <a:lnTo>
                    <a:pt x="411391" y="427723"/>
                  </a:lnTo>
                  <a:lnTo>
                    <a:pt x="372935" y="455472"/>
                  </a:lnTo>
                  <a:lnTo>
                    <a:pt x="329260" y="469341"/>
                  </a:lnTo>
                  <a:lnTo>
                    <a:pt x="283845" y="469341"/>
                  </a:lnTo>
                  <a:lnTo>
                    <a:pt x="240182" y="455472"/>
                  </a:lnTo>
                  <a:lnTo>
                    <a:pt x="201726" y="427723"/>
                  </a:lnTo>
                  <a:lnTo>
                    <a:pt x="173977" y="389267"/>
                  </a:lnTo>
                  <a:lnTo>
                    <a:pt x="160108" y="345592"/>
                  </a:lnTo>
                  <a:lnTo>
                    <a:pt x="160108" y="300177"/>
                  </a:lnTo>
                  <a:lnTo>
                    <a:pt x="173977" y="256501"/>
                  </a:lnTo>
                  <a:lnTo>
                    <a:pt x="201726" y="218059"/>
                  </a:lnTo>
                  <a:lnTo>
                    <a:pt x="240182" y="190309"/>
                  </a:lnTo>
                  <a:lnTo>
                    <a:pt x="283857" y="176428"/>
                  </a:lnTo>
                  <a:lnTo>
                    <a:pt x="329260" y="176428"/>
                  </a:lnTo>
                  <a:lnTo>
                    <a:pt x="372935" y="190309"/>
                  </a:lnTo>
                  <a:lnTo>
                    <a:pt x="399732" y="209664"/>
                  </a:lnTo>
                  <a:lnTo>
                    <a:pt x="290995" y="318401"/>
                  </a:lnTo>
                  <a:lnTo>
                    <a:pt x="290995" y="327380"/>
                  </a:lnTo>
                  <a:lnTo>
                    <a:pt x="296532" y="332917"/>
                  </a:lnTo>
                  <a:lnTo>
                    <a:pt x="302069" y="338442"/>
                  </a:lnTo>
                  <a:lnTo>
                    <a:pt x="311048" y="338455"/>
                  </a:lnTo>
                  <a:lnTo>
                    <a:pt x="419785" y="229704"/>
                  </a:lnTo>
                  <a:lnTo>
                    <a:pt x="439140" y="256501"/>
                  </a:lnTo>
                  <a:lnTo>
                    <a:pt x="453009" y="300177"/>
                  </a:lnTo>
                  <a:lnTo>
                    <a:pt x="453009" y="226301"/>
                  </a:lnTo>
                  <a:lnTo>
                    <a:pt x="440105" y="209384"/>
                  </a:lnTo>
                  <a:lnTo>
                    <a:pt x="466204" y="183299"/>
                  </a:lnTo>
                  <a:lnTo>
                    <a:pt x="487946" y="210680"/>
                  </a:lnTo>
                  <a:lnTo>
                    <a:pt x="508355" y="253758"/>
                  </a:lnTo>
                  <a:lnTo>
                    <a:pt x="518553" y="299542"/>
                  </a:lnTo>
                  <a:lnTo>
                    <a:pt x="518553" y="209321"/>
                  </a:lnTo>
                  <a:lnTo>
                    <a:pt x="508368" y="189979"/>
                  </a:lnTo>
                  <a:lnTo>
                    <a:pt x="486397" y="163106"/>
                  </a:lnTo>
                  <a:lnTo>
                    <a:pt x="512495" y="137007"/>
                  </a:lnTo>
                  <a:lnTo>
                    <a:pt x="555459" y="198399"/>
                  </a:lnTo>
                  <a:lnTo>
                    <a:pt x="571779" y="238544"/>
                  </a:lnTo>
                  <a:lnTo>
                    <a:pt x="581558" y="280314"/>
                  </a:lnTo>
                  <a:lnTo>
                    <a:pt x="584822" y="322872"/>
                  </a:lnTo>
                  <a:lnTo>
                    <a:pt x="584822" y="195529"/>
                  </a:lnTo>
                  <a:lnTo>
                    <a:pt x="580834" y="185699"/>
                  </a:lnTo>
                  <a:lnTo>
                    <a:pt x="555675" y="144132"/>
                  </a:lnTo>
                  <a:lnTo>
                    <a:pt x="532536" y="116954"/>
                  </a:lnTo>
                  <a:lnTo>
                    <a:pt x="629437" y="20053"/>
                  </a:lnTo>
                  <a:lnTo>
                    <a:pt x="629437" y="110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66144" y="7760405"/>
              <a:ext cx="220021" cy="2200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64287" y="8073103"/>
              <a:ext cx="209176" cy="209175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9475017" y="4121715"/>
            <a:ext cx="1100455" cy="1100455"/>
            <a:chOff x="9475017" y="4121715"/>
            <a:chExt cx="1100455" cy="1100455"/>
          </a:xfrm>
        </p:grpSpPr>
        <p:sp>
          <p:nvSpPr>
            <p:cNvPr id="34" name="object 34"/>
            <p:cNvSpPr/>
            <p:nvPr/>
          </p:nvSpPr>
          <p:spPr>
            <a:xfrm>
              <a:off x="9475017" y="4121715"/>
              <a:ext cx="1100455" cy="1100455"/>
            </a:xfrm>
            <a:custGeom>
              <a:avLst/>
              <a:gdLst/>
              <a:ahLst/>
              <a:cxnLst/>
              <a:rect l="l" t="t" r="r" b="b"/>
              <a:pathLst>
                <a:path w="1100454" h="1100454">
                  <a:moveTo>
                    <a:pt x="550029" y="1100059"/>
                  </a:moveTo>
                  <a:lnTo>
                    <a:pt x="502570" y="1098040"/>
                  </a:lnTo>
                  <a:lnTo>
                    <a:pt x="456233" y="1092093"/>
                  </a:lnTo>
                  <a:lnTo>
                    <a:pt x="411181" y="1082384"/>
                  </a:lnTo>
                  <a:lnTo>
                    <a:pt x="367581" y="1069077"/>
                  </a:lnTo>
                  <a:lnTo>
                    <a:pt x="325597" y="1052337"/>
                  </a:lnTo>
                  <a:lnTo>
                    <a:pt x="285395" y="1032330"/>
                  </a:lnTo>
                  <a:lnTo>
                    <a:pt x="247139" y="1009221"/>
                  </a:lnTo>
                  <a:lnTo>
                    <a:pt x="210995" y="983174"/>
                  </a:lnTo>
                  <a:lnTo>
                    <a:pt x="177128" y="954356"/>
                  </a:lnTo>
                  <a:lnTo>
                    <a:pt x="145702" y="922931"/>
                  </a:lnTo>
                  <a:lnTo>
                    <a:pt x="116884" y="889063"/>
                  </a:lnTo>
                  <a:lnTo>
                    <a:pt x="90837" y="852919"/>
                  </a:lnTo>
                  <a:lnTo>
                    <a:pt x="67728" y="814663"/>
                  </a:lnTo>
                  <a:lnTo>
                    <a:pt x="47721" y="774461"/>
                  </a:lnTo>
                  <a:lnTo>
                    <a:pt x="30982" y="732477"/>
                  </a:lnTo>
                  <a:lnTo>
                    <a:pt x="17675" y="688877"/>
                  </a:lnTo>
                  <a:lnTo>
                    <a:pt x="7965" y="643825"/>
                  </a:lnTo>
                  <a:lnTo>
                    <a:pt x="2018" y="597488"/>
                  </a:lnTo>
                  <a:lnTo>
                    <a:pt x="0" y="550029"/>
                  </a:lnTo>
                  <a:lnTo>
                    <a:pt x="2018" y="502570"/>
                  </a:lnTo>
                  <a:lnTo>
                    <a:pt x="7965" y="456233"/>
                  </a:lnTo>
                  <a:lnTo>
                    <a:pt x="17675" y="411181"/>
                  </a:lnTo>
                  <a:lnTo>
                    <a:pt x="30982" y="367581"/>
                  </a:lnTo>
                  <a:lnTo>
                    <a:pt x="47721" y="325597"/>
                  </a:lnTo>
                  <a:lnTo>
                    <a:pt x="67728" y="285395"/>
                  </a:lnTo>
                  <a:lnTo>
                    <a:pt x="90837" y="247139"/>
                  </a:lnTo>
                  <a:lnTo>
                    <a:pt x="116884" y="210995"/>
                  </a:lnTo>
                  <a:lnTo>
                    <a:pt x="145702" y="177128"/>
                  </a:lnTo>
                  <a:lnTo>
                    <a:pt x="177128" y="145702"/>
                  </a:lnTo>
                  <a:lnTo>
                    <a:pt x="210995" y="116884"/>
                  </a:lnTo>
                  <a:lnTo>
                    <a:pt x="247139" y="90837"/>
                  </a:lnTo>
                  <a:lnTo>
                    <a:pt x="285395" y="67728"/>
                  </a:lnTo>
                  <a:lnTo>
                    <a:pt x="325597" y="47721"/>
                  </a:lnTo>
                  <a:lnTo>
                    <a:pt x="367581" y="30982"/>
                  </a:lnTo>
                  <a:lnTo>
                    <a:pt x="411181" y="17675"/>
                  </a:lnTo>
                  <a:lnTo>
                    <a:pt x="456233" y="7965"/>
                  </a:lnTo>
                  <a:lnTo>
                    <a:pt x="502570" y="2018"/>
                  </a:lnTo>
                  <a:lnTo>
                    <a:pt x="550029" y="0"/>
                  </a:lnTo>
                  <a:lnTo>
                    <a:pt x="597487" y="2018"/>
                  </a:lnTo>
                  <a:lnTo>
                    <a:pt x="643825" y="7965"/>
                  </a:lnTo>
                  <a:lnTo>
                    <a:pt x="688877" y="17675"/>
                  </a:lnTo>
                  <a:lnTo>
                    <a:pt x="732477" y="30982"/>
                  </a:lnTo>
                  <a:lnTo>
                    <a:pt x="774461" y="47721"/>
                  </a:lnTo>
                  <a:lnTo>
                    <a:pt x="814663" y="67728"/>
                  </a:lnTo>
                  <a:lnTo>
                    <a:pt x="852919" y="90837"/>
                  </a:lnTo>
                  <a:lnTo>
                    <a:pt x="889063" y="116884"/>
                  </a:lnTo>
                  <a:lnTo>
                    <a:pt x="922930" y="145702"/>
                  </a:lnTo>
                  <a:lnTo>
                    <a:pt x="954356" y="177128"/>
                  </a:lnTo>
                  <a:lnTo>
                    <a:pt x="983174" y="210995"/>
                  </a:lnTo>
                  <a:lnTo>
                    <a:pt x="1009221" y="247139"/>
                  </a:lnTo>
                  <a:lnTo>
                    <a:pt x="1032330" y="285395"/>
                  </a:lnTo>
                  <a:lnTo>
                    <a:pt x="1052337" y="325597"/>
                  </a:lnTo>
                  <a:lnTo>
                    <a:pt x="1069076" y="367581"/>
                  </a:lnTo>
                  <a:lnTo>
                    <a:pt x="1082383" y="411181"/>
                  </a:lnTo>
                  <a:lnTo>
                    <a:pt x="1092093" y="456233"/>
                  </a:lnTo>
                  <a:lnTo>
                    <a:pt x="1098040" y="502570"/>
                  </a:lnTo>
                  <a:lnTo>
                    <a:pt x="1100059" y="550029"/>
                  </a:lnTo>
                  <a:lnTo>
                    <a:pt x="1098040" y="597488"/>
                  </a:lnTo>
                  <a:lnTo>
                    <a:pt x="1092093" y="643825"/>
                  </a:lnTo>
                  <a:lnTo>
                    <a:pt x="1082383" y="688877"/>
                  </a:lnTo>
                  <a:lnTo>
                    <a:pt x="1069076" y="732477"/>
                  </a:lnTo>
                  <a:lnTo>
                    <a:pt x="1052337" y="774461"/>
                  </a:lnTo>
                  <a:lnTo>
                    <a:pt x="1032330" y="814663"/>
                  </a:lnTo>
                  <a:lnTo>
                    <a:pt x="1009221" y="852919"/>
                  </a:lnTo>
                  <a:lnTo>
                    <a:pt x="983174" y="889063"/>
                  </a:lnTo>
                  <a:lnTo>
                    <a:pt x="954356" y="922931"/>
                  </a:lnTo>
                  <a:lnTo>
                    <a:pt x="922930" y="954356"/>
                  </a:lnTo>
                  <a:lnTo>
                    <a:pt x="889063" y="983174"/>
                  </a:lnTo>
                  <a:lnTo>
                    <a:pt x="852919" y="1009221"/>
                  </a:lnTo>
                  <a:lnTo>
                    <a:pt x="814663" y="1032330"/>
                  </a:lnTo>
                  <a:lnTo>
                    <a:pt x="774461" y="1052337"/>
                  </a:lnTo>
                  <a:lnTo>
                    <a:pt x="732477" y="1069077"/>
                  </a:lnTo>
                  <a:lnTo>
                    <a:pt x="688877" y="1082384"/>
                  </a:lnTo>
                  <a:lnTo>
                    <a:pt x="643825" y="1092093"/>
                  </a:lnTo>
                  <a:lnTo>
                    <a:pt x="597487" y="1098040"/>
                  </a:lnTo>
                  <a:lnTo>
                    <a:pt x="550029" y="1100059"/>
                  </a:lnTo>
                  <a:close/>
                </a:path>
              </a:pathLst>
            </a:custGeom>
            <a:solidFill>
              <a:srgbClr val="FBB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46019" y="4250514"/>
              <a:ext cx="761365" cy="842010"/>
            </a:xfrm>
            <a:custGeom>
              <a:avLst/>
              <a:gdLst/>
              <a:ahLst/>
              <a:cxnLst/>
              <a:rect l="l" t="t" r="r" b="b"/>
              <a:pathLst>
                <a:path w="761365" h="842010">
                  <a:moveTo>
                    <a:pt x="382490" y="842010"/>
                  </a:moveTo>
                  <a:lnTo>
                    <a:pt x="378442" y="842010"/>
                  </a:lnTo>
                  <a:lnTo>
                    <a:pt x="97698" y="702310"/>
                  </a:lnTo>
                  <a:lnTo>
                    <a:pt x="95194" y="697230"/>
                  </a:lnTo>
                  <a:lnTo>
                    <a:pt x="95225" y="562610"/>
                  </a:lnTo>
                  <a:lnTo>
                    <a:pt x="19665" y="527050"/>
                  </a:lnTo>
                  <a:lnTo>
                    <a:pt x="13578" y="515620"/>
                  </a:lnTo>
                  <a:lnTo>
                    <a:pt x="14209" y="511810"/>
                  </a:lnTo>
                  <a:lnTo>
                    <a:pt x="14914" y="509270"/>
                  </a:lnTo>
                  <a:lnTo>
                    <a:pt x="91802" y="394970"/>
                  </a:lnTo>
                  <a:lnTo>
                    <a:pt x="2059" y="292100"/>
                  </a:lnTo>
                  <a:lnTo>
                    <a:pt x="1067" y="289560"/>
                  </a:lnTo>
                  <a:lnTo>
                    <a:pt x="8" y="285750"/>
                  </a:lnTo>
                  <a:lnTo>
                    <a:pt x="0" y="283210"/>
                  </a:lnTo>
                  <a:lnTo>
                    <a:pt x="1026" y="279400"/>
                  </a:lnTo>
                  <a:lnTo>
                    <a:pt x="2003" y="276860"/>
                  </a:lnTo>
                  <a:lnTo>
                    <a:pt x="4885" y="274320"/>
                  </a:lnTo>
                  <a:lnTo>
                    <a:pt x="6628" y="273050"/>
                  </a:lnTo>
                  <a:lnTo>
                    <a:pt x="244637" y="177800"/>
                  </a:lnTo>
                  <a:lnTo>
                    <a:pt x="244638" y="36830"/>
                  </a:lnTo>
                  <a:lnTo>
                    <a:pt x="245964" y="33020"/>
                  </a:lnTo>
                  <a:lnTo>
                    <a:pt x="277056" y="2540"/>
                  </a:lnTo>
                  <a:lnTo>
                    <a:pt x="278525" y="1270"/>
                  </a:lnTo>
                  <a:lnTo>
                    <a:pt x="281852" y="0"/>
                  </a:lnTo>
                  <a:lnTo>
                    <a:pt x="288919" y="0"/>
                  </a:lnTo>
                  <a:lnTo>
                    <a:pt x="292246" y="1270"/>
                  </a:lnTo>
                  <a:lnTo>
                    <a:pt x="293715" y="2540"/>
                  </a:lnTo>
                  <a:lnTo>
                    <a:pt x="322154" y="30480"/>
                  </a:lnTo>
                  <a:lnTo>
                    <a:pt x="323481" y="31750"/>
                  </a:lnTo>
                  <a:lnTo>
                    <a:pt x="285386" y="31750"/>
                  </a:lnTo>
                  <a:lnTo>
                    <a:pt x="271803" y="45720"/>
                  </a:lnTo>
                  <a:lnTo>
                    <a:pt x="271803" y="207010"/>
                  </a:lnTo>
                  <a:lnTo>
                    <a:pt x="244637" y="207010"/>
                  </a:lnTo>
                  <a:lnTo>
                    <a:pt x="36574" y="289560"/>
                  </a:lnTo>
                  <a:lnTo>
                    <a:pt x="112693" y="377190"/>
                  </a:lnTo>
                  <a:lnTo>
                    <a:pt x="186130" y="377190"/>
                  </a:lnTo>
                  <a:lnTo>
                    <a:pt x="145387" y="393700"/>
                  </a:lnTo>
                  <a:lnTo>
                    <a:pt x="187982" y="410210"/>
                  </a:lnTo>
                  <a:lnTo>
                    <a:pt x="113997" y="410210"/>
                  </a:lnTo>
                  <a:lnTo>
                    <a:pt x="47332" y="510540"/>
                  </a:lnTo>
                  <a:lnTo>
                    <a:pt x="184213" y="575310"/>
                  </a:lnTo>
                  <a:lnTo>
                    <a:pt x="122391" y="575310"/>
                  </a:lnTo>
                  <a:lnTo>
                    <a:pt x="122391" y="683260"/>
                  </a:lnTo>
                  <a:lnTo>
                    <a:pt x="366883" y="806450"/>
                  </a:lnTo>
                  <a:lnTo>
                    <a:pt x="453952" y="806450"/>
                  </a:lnTo>
                  <a:lnTo>
                    <a:pt x="382490" y="842010"/>
                  </a:lnTo>
                  <a:close/>
                </a:path>
                <a:path w="761365" h="842010">
                  <a:moveTo>
                    <a:pt x="434785" y="264160"/>
                  </a:moveTo>
                  <a:lnTo>
                    <a:pt x="380466" y="264160"/>
                  </a:lnTo>
                  <a:lnTo>
                    <a:pt x="407632" y="232410"/>
                  </a:lnTo>
                  <a:lnTo>
                    <a:pt x="407632" y="161290"/>
                  </a:lnTo>
                  <a:lnTo>
                    <a:pt x="375833" y="133350"/>
                  </a:lnTo>
                  <a:lnTo>
                    <a:pt x="371708" y="127000"/>
                  </a:lnTo>
                  <a:lnTo>
                    <a:pt x="367950" y="121920"/>
                  </a:lnTo>
                  <a:lnTo>
                    <a:pt x="354270" y="81280"/>
                  </a:lnTo>
                  <a:lnTo>
                    <a:pt x="353300" y="67310"/>
                  </a:lnTo>
                  <a:lnTo>
                    <a:pt x="354471" y="50800"/>
                  </a:lnTo>
                  <a:lnTo>
                    <a:pt x="372900" y="5080"/>
                  </a:lnTo>
                  <a:lnTo>
                    <a:pt x="379309" y="0"/>
                  </a:lnTo>
                  <a:lnTo>
                    <a:pt x="424748" y="0"/>
                  </a:lnTo>
                  <a:lnTo>
                    <a:pt x="434797" y="26670"/>
                  </a:lnTo>
                  <a:lnTo>
                    <a:pt x="391332" y="26670"/>
                  </a:lnTo>
                  <a:lnTo>
                    <a:pt x="386532" y="35560"/>
                  </a:lnTo>
                  <a:lnTo>
                    <a:pt x="383121" y="45720"/>
                  </a:lnTo>
                  <a:lnTo>
                    <a:pt x="381099" y="57150"/>
                  </a:lnTo>
                  <a:lnTo>
                    <a:pt x="380466" y="67310"/>
                  </a:lnTo>
                  <a:lnTo>
                    <a:pt x="380495" y="74930"/>
                  </a:lnTo>
                  <a:lnTo>
                    <a:pt x="397284" y="116840"/>
                  </a:lnTo>
                  <a:lnTo>
                    <a:pt x="432193" y="143510"/>
                  </a:lnTo>
                  <a:lnTo>
                    <a:pt x="434778" y="147320"/>
                  </a:lnTo>
                  <a:lnTo>
                    <a:pt x="434785" y="264160"/>
                  </a:lnTo>
                  <a:close/>
                </a:path>
                <a:path w="761365" h="842010">
                  <a:moveTo>
                    <a:pt x="516295" y="80010"/>
                  </a:moveTo>
                  <a:lnTo>
                    <a:pt x="461963" y="80010"/>
                  </a:lnTo>
                  <a:lnTo>
                    <a:pt x="489129" y="71120"/>
                  </a:lnTo>
                  <a:lnTo>
                    <a:pt x="489129" y="11430"/>
                  </a:lnTo>
                  <a:lnTo>
                    <a:pt x="499178" y="0"/>
                  </a:lnTo>
                  <a:lnTo>
                    <a:pt x="544617" y="0"/>
                  </a:lnTo>
                  <a:lnTo>
                    <a:pt x="548316" y="1270"/>
                  </a:lnTo>
                  <a:lnTo>
                    <a:pt x="551026" y="5080"/>
                  </a:lnTo>
                  <a:lnTo>
                    <a:pt x="559655" y="19050"/>
                  </a:lnTo>
                  <a:lnTo>
                    <a:pt x="562727" y="26670"/>
                  </a:lnTo>
                  <a:lnTo>
                    <a:pt x="516295" y="26670"/>
                  </a:lnTo>
                  <a:lnTo>
                    <a:pt x="516295" y="80010"/>
                  </a:lnTo>
                  <a:close/>
                </a:path>
                <a:path w="761365" h="842010">
                  <a:moveTo>
                    <a:pt x="463394" y="107950"/>
                  </a:moveTo>
                  <a:lnTo>
                    <a:pt x="460532" y="107950"/>
                  </a:lnTo>
                  <a:lnTo>
                    <a:pt x="414148" y="92710"/>
                  </a:lnTo>
                  <a:lnTo>
                    <a:pt x="411905" y="91440"/>
                  </a:lnTo>
                  <a:lnTo>
                    <a:pt x="408486" y="86360"/>
                  </a:lnTo>
                  <a:lnTo>
                    <a:pt x="407631" y="83820"/>
                  </a:lnTo>
                  <a:lnTo>
                    <a:pt x="407632" y="26670"/>
                  </a:lnTo>
                  <a:lnTo>
                    <a:pt x="434797" y="26670"/>
                  </a:lnTo>
                  <a:lnTo>
                    <a:pt x="434797" y="71120"/>
                  </a:lnTo>
                  <a:lnTo>
                    <a:pt x="461963" y="80010"/>
                  </a:lnTo>
                  <a:lnTo>
                    <a:pt x="516295" y="80010"/>
                  </a:lnTo>
                  <a:lnTo>
                    <a:pt x="516295" y="83820"/>
                  </a:lnTo>
                  <a:lnTo>
                    <a:pt x="515441" y="86360"/>
                  </a:lnTo>
                  <a:lnTo>
                    <a:pt x="512021" y="91440"/>
                  </a:lnTo>
                  <a:lnTo>
                    <a:pt x="509779" y="92710"/>
                  </a:lnTo>
                  <a:lnTo>
                    <a:pt x="463394" y="107950"/>
                  </a:lnTo>
                  <a:close/>
                </a:path>
                <a:path w="761365" h="842010">
                  <a:moveTo>
                    <a:pt x="506643" y="466090"/>
                  </a:moveTo>
                  <a:lnTo>
                    <a:pt x="434797" y="466090"/>
                  </a:lnTo>
                  <a:lnTo>
                    <a:pt x="489129" y="443230"/>
                  </a:lnTo>
                  <a:lnTo>
                    <a:pt x="489148" y="147320"/>
                  </a:lnTo>
                  <a:lnTo>
                    <a:pt x="491733" y="143510"/>
                  </a:lnTo>
                  <a:lnTo>
                    <a:pt x="503833" y="137160"/>
                  </a:lnTo>
                  <a:lnTo>
                    <a:pt x="510186" y="133350"/>
                  </a:lnTo>
                  <a:lnTo>
                    <a:pt x="534881" y="104140"/>
                  </a:lnTo>
                  <a:lnTo>
                    <a:pt x="543460" y="67310"/>
                  </a:lnTo>
                  <a:lnTo>
                    <a:pt x="542828" y="57150"/>
                  </a:lnTo>
                  <a:lnTo>
                    <a:pt x="540806" y="45720"/>
                  </a:lnTo>
                  <a:lnTo>
                    <a:pt x="537395" y="35560"/>
                  </a:lnTo>
                  <a:lnTo>
                    <a:pt x="532594" y="26670"/>
                  </a:lnTo>
                  <a:lnTo>
                    <a:pt x="562727" y="26670"/>
                  </a:lnTo>
                  <a:lnTo>
                    <a:pt x="565798" y="34290"/>
                  </a:lnTo>
                  <a:lnTo>
                    <a:pt x="569455" y="50800"/>
                  </a:lnTo>
                  <a:lnTo>
                    <a:pt x="570626" y="67310"/>
                  </a:lnTo>
                  <a:lnTo>
                    <a:pt x="570371" y="74930"/>
                  </a:lnTo>
                  <a:lnTo>
                    <a:pt x="559337" y="115570"/>
                  </a:lnTo>
                  <a:lnTo>
                    <a:pt x="552219" y="127000"/>
                  </a:lnTo>
                  <a:lnTo>
                    <a:pt x="548093" y="133350"/>
                  </a:lnTo>
                  <a:lnTo>
                    <a:pt x="516295" y="161290"/>
                  </a:lnTo>
                  <a:lnTo>
                    <a:pt x="516295" y="177800"/>
                  </a:lnTo>
                  <a:lnTo>
                    <a:pt x="589288" y="207010"/>
                  </a:lnTo>
                  <a:lnTo>
                    <a:pt x="516295" y="207010"/>
                  </a:lnTo>
                  <a:lnTo>
                    <a:pt x="516295" y="323850"/>
                  </a:lnTo>
                  <a:lnTo>
                    <a:pt x="588580" y="353060"/>
                  </a:lnTo>
                  <a:lnTo>
                    <a:pt x="516295" y="353060"/>
                  </a:lnTo>
                  <a:lnTo>
                    <a:pt x="516295" y="433070"/>
                  </a:lnTo>
                  <a:lnTo>
                    <a:pt x="589543" y="433070"/>
                  </a:lnTo>
                  <a:lnTo>
                    <a:pt x="506643" y="466090"/>
                  </a:lnTo>
                  <a:close/>
                </a:path>
                <a:path w="761365" h="842010">
                  <a:moveTo>
                    <a:pt x="326134" y="265430"/>
                  </a:moveTo>
                  <a:lnTo>
                    <a:pt x="298968" y="265430"/>
                  </a:lnTo>
                  <a:lnTo>
                    <a:pt x="298968" y="45720"/>
                  </a:lnTo>
                  <a:lnTo>
                    <a:pt x="285386" y="31750"/>
                  </a:lnTo>
                  <a:lnTo>
                    <a:pt x="323481" y="31750"/>
                  </a:lnTo>
                  <a:lnTo>
                    <a:pt x="324807" y="33020"/>
                  </a:lnTo>
                  <a:lnTo>
                    <a:pt x="326133" y="36830"/>
                  </a:lnTo>
                  <a:lnTo>
                    <a:pt x="326134" y="201930"/>
                  </a:lnTo>
                  <a:lnTo>
                    <a:pt x="361616" y="242570"/>
                  </a:lnTo>
                  <a:lnTo>
                    <a:pt x="326134" y="242570"/>
                  </a:lnTo>
                  <a:lnTo>
                    <a:pt x="326134" y="265430"/>
                  </a:lnTo>
                  <a:close/>
                </a:path>
                <a:path w="761365" h="842010">
                  <a:moveTo>
                    <a:pt x="271803" y="265430"/>
                  </a:moveTo>
                  <a:lnTo>
                    <a:pt x="244637" y="265430"/>
                  </a:lnTo>
                  <a:lnTo>
                    <a:pt x="244637" y="207010"/>
                  </a:lnTo>
                  <a:lnTo>
                    <a:pt x="271803" y="207010"/>
                  </a:lnTo>
                  <a:lnTo>
                    <a:pt x="271803" y="265430"/>
                  </a:lnTo>
                  <a:close/>
                </a:path>
                <a:path w="761365" h="842010">
                  <a:moveTo>
                    <a:pt x="684654" y="377190"/>
                  </a:moveTo>
                  <a:lnTo>
                    <a:pt x="648293" y="377190"/>
                  </a:lnTo>
                  <a:lnTo>
                    <a:pt x="724357" y="289560"/>
                  </a:lnTo>
                  <a:lnTo>
                    <a:pt x="516295" y="207010"/>
                  </a:lnTo>
                  <a:lnTo>
                    <a:pt x="589288" y="207010"/>
                  </a:lnTo>
                  <a:lnTo>
                    <a:pt x="754317" y="273050"/>
                  </a:lnTo>
                  <a:lnTo>
                    <a:pt x="756061" y="274320"/>
                  </a:lnTo>
                  <a:lnTo>
                    <a:pt x="758943" y="276860"/>
                  </a:lnTo>
                  <a:lnTo>
                    <a:pt x="759920" y="279400"/>
                  </a:lnTo>
                  <a:lnTo>
                    <a:pt x="760946" y="283210"/>
                  </a:lnTo>
                  <a:lnTo>
                    <a:pt x="760937" y="285750"/>
                  </a:lnTo>
                  <a:lnTo>
                    <a:pt x="759878" y="289560"/>
                  </a:lnTo>
                  <a:lnTo>
                    <a:pt x="758886" y="292100"/>
                  </a:lnTo>
                  <a:lnTo>
                    <a:pt x="684654" y="377190"/>
                  </a:lnTo>
                  <a:close/>
                </a:path>
                <a:path w="761365" h="842010">
                  <a:moveTo>
                    <a:pt x="407632" y="280670"/>
                  </a:moveTo>
                  <a:lnTo>
                    <a:pt x="353300" y="280670"/>
                  </a:lnTo>
                  <a:lnTo>
                    <a:pt x="357674" y="279400"/>
                  </a:lnTo>
                  <a:lnTo>
                    <a:pt x="349524" y="269240"/>
                  </a:lnTo>
                  <a:lnTo>
                    <a:pt x="349225" y="269240"/>
                  </a:lnTo>
                  <a:lnTo>
                    <a:pt x="326134" y="242570"/>
                  </a:lnTo>
                  <a:lnTo>
                    <a:pt x="361616" y="242570"/>
                  </a:lnTo>
                  <a:lnTo>
                    <a:pt x="380466" y="264160"/>
                  </a:lnTo>
                  <a:lnTo>
                    <a:pt x="434785" y="264160"/>
                  </a:lnTo>
                  <a:lnTo>
                    <a:pt x="434786" y="274320"/>
                  </a:lnTo>
                  <a:lnTo>
                    <a:pt x="407632" y="274320"/>
                  </a:lnTo>
                  <a:lnTo>
                    <a:pt x="403312" y="279400"/>
                  </a:lnTo>
                  <a:lnTo>
                    <a:pt x="407632" y="280670"/>
                  </a:lnTo>
                  <a:close/>
                </a:path>
                <a:path w="761365" h="842010">
                  <a:moveTo>
                    <a:pt x="186130" y="377190"/>
                  </a:moveTo>
                  <a:lnTo>
                    <a:pt x="112693" y="377190"/>
                  </a:lnTo>
                  <a:lnTo>
                    <a:pt x="227618" y="331470"/>
                  </a:lnTo>
                  <a:lnTo>
                    <a:pt x="218236" y="317500"/>
                  </a:lnTo>
                  <a:lnTo>
                    <a:pt x="217475" y="314960"/>
                  </a:lnTo>
                  <a:lnTo>
                    <a:pt x="217471" y="276860"/>
                  </a:lnTo>
                  <a:lnTo>
                    <a:pt x="217816" y="275590"/>
                  </a:lnTo>
                  <a:lnTo>
                    <a:pt x="227520" y="265430"/>
                  </a:lnTo>
                  <a:lnTo>
                    <a:pt x="343420" y="265430"/>
                  </a:lnTo>
                  <a:lnTo>
                    <a:pt x="346589" y="266700"/>
                  </a:lnTo>
                  <a:lnTo>
                    <a:pt x="349225" y="269240"/>
                  </a:lnTo>
                  <a:lnTo>
                    <a:pt x="349524" y="269240"/>
                  </a:lnTo>
                  <a:lnTo>
                    <a:pt x="352016" y="273050"/>
                  </a:lnTo>
                  <a:lnTo>
                    <a:pt x="353275" y="275590"/>
                  </a:lnTo>
                  <a:lnTo>
                    <a:pt x="353300" y="280670"/>
                  </a:lnTo>
                  <a:lnTo>
                    <a:pt x="434786" y="280670"/>
                  </a:lnTo>
                  <a:lnTo>
                    <a:pt x="434787" y="293370"/>
                  </a:lnTo>
                  <a:lnTo>
                    <a:pt x="244637" y="293370"/>
                  </a:lnTo>
                  <a:lnTo>
                    <a:pt x="244637" y="307340"/>
                  </a:lnTo>
                  <a:lnTo>
                    <a:pt x="265487" y="339090"/>
                  </a:lnTo>
                  <a:lnTo>
                    <a:pt x="343251" y="339090"/>
                  </a:lnTo>
                  <a:lnTo>
                    <a:pt x="346579" y="340360"/>
                  </a:lnTo>
                  <a:lnTo>
                    <a:pt x="353300" y="364490"/>
                  </a:lnTo>
                  <a:lnTo>
                    <a:pt x="217471" y="364490"/>
                  </a:lnTo>
                  <a:lnTo>
                    <a:pt x="186130" y="377190"/>
                  </a:lnTo>
                  <a:close/>
                </a:path>
                <a:path w="761365" h="842010">
                  <a:moveTo>
                    <a:pt x="434786" y="280670"/>
                  </a:moveTo>
                  <a:lnTo>
                    <a:pt x="407632" y="280670"/>
                  </a:lnTo>
                  <a:lnTo>
                    <a:pt x="407632" y="274320"/>
                  </a:lnTo>
                  <a:lnTo>
                    <a:pt x="434786" y="274320"/>
                  </a:lnTo>
                  <a:lnTo>
                    <a:pt x="434786" y="280670"/>
                  </a:lnTo>
                  <a:close/>
                </a:path>
                <a:path w="761365" h="842010">
                  <a:moveTo>
                    <a:pt x="337924" y="339090"/>
                  </a:moveTo>
                  <a:lnTo>
                    <a:pt x="305257" y="339090"/>
                  </a:lnTo>
                  <a:lnTo>
                    <a:pt x="326134" y="307340"/>
                  </a:lnTo>
                  <a:lnTo>
                    <a:pt x="326134" y="293370"/>
                  </a:lnTo>
                  <a:lnTo>
                    <a:pt x="434787" y="293370"/>
                  </a:lnTo>
                  <a:lnTo>
                    <a:pt x="434787" y="299720"/>
                  </a:lnTo>
                  <a:lnTo>
                    <a:pt x="380466" y="299720"/>
                  </a:lnTo>
                  <a:lnTo>
                    <a:pt x="353300" y="309880"/>
                  </a:lnTo>
                  <a:lnTo>
                    <a:pt x="353301" y="314960"/>
                  </a:lnTo>
                  <a:lnTo>
                    <a:pt x="352540" y="317500"/>
                  </a:lnTo>
                  <a:lnTo>
                    <a:pt x="351018" y="318770"/>
                  </a:lnTo>
                  <a:lnTo>
                    <a:pt x="337924" y="339090"/>
                  </a:lnTo>
                  <a:close/>
                </a:path>
                <a:path w="761365" h="842010">
                  <a:moveTo>
                    <a:pt x="452439" y="487680"/>
                  </a:moveTo>
                  <a:lnTo>
                    <a:pt x="380466" y="487680"/>
                  </a:lnTo>
                  <a:lnTo>
                    <a:pt x="407632" y="476250"/>
                  </a:lnTo>
                  <a:lnTo>
                    <a:pt x="407632" y="309880"/>
                  </a:lnTo>
                  <a:lnTo>
                    <a:pt x="380466" y="299720"/>
                  </a:lnTo>
                  <a:lnTo>
                    <a:pt x="434787" y="299720"/>
                  </a:lnTo>
                  <a:lnTo>
                    <a:pt x="434797" y="466090"/>
                  </a:lnTo>
                  <a:lnTo>
                    <a:pt x="506643" y="466090"/>
                  </a:lnTo>
                  <a:lnTo>
                    <a:pt x="452439" y="487680"/>
                  </a:lnTo>
                  <a:close/>
                </a:path>
                <a:path w="761365" h="842010">
                  <a:moveTo>
                    <a:pt x="589543" y="433070"/>
                  </a:moveTo>
                  <a:lnTo>
                    <a:pt x="516295" y="433070"/>
                  </a:lnTo>
                  <a:lnTo>
                    <a:pt x="615545" y="393700"/>
                  </a:lnTo>
                  <a:lnTo>
                    <a:pt x="516295" y="353060"/>
                  </a:lnTo>
                  <a:lnTo>
                    <a:pt x="588580" y="353060"/>
                  </a:lnTo>
                  <a:lnTo>
                    <a:pt x="648293" y="377190"/>
                  </a:lnTo>
                  <a:lnTo>
                    <a:pt x="684654" y="377190"/>
                  </a:lnTo>
                  <a:lnTo>
                    <a:pt x="669143" y="394970"/>
                  </a:lnTo>
                  <a:lnTo>
                    <a:pt x="679386" y="410210"/>
                  </a:lnTo>
                  <a:lnTo>
                    <a:pt x="646935" y="410210"/>
                  </a:lnTo>
                  <a:lnTo>
                    <a:pt x="589543" y="433070"/>
                  </a:lnTo>
                  <a:close/>
                </a:path>
                <a:path w="761365" h="842010">
                  <a:moveTo>
                    <a:pt x="244637" y="421640"/>
                  </a:moveTo>
                  <a:lnTo>
                    <a:pt x="217471" y="421640"/>
                  </a:lnTo>
                  <a:lnTo>
                    <a:pt x="217471" y="364490"/>
                  </a:lnTo>
                  <a:lnTo>
                    <a:pt x="353300" y="364490"/>
                  </a:lnTo>
                  <a:lnTo>
                    <a:pt x="353300" y="365760"/>
                  </a:lnTo>
                  <a:lnTo>
                    <a:pt x="244637" y="365760"/>
                  </a:lnTo>
                  <a:lnTo>
                    <a:pt x="244637" y="421640"/>
                  </a:lnTo>
                  <a:close/>
                </a:path>
                <a:path w="761365" h="842010">
                  <a:moveTo>
                    <a:pt x="353300" y="466090"/>
                  </a:moveTo>
                  <a:lnTo>
                    <a:pt x="326134" y="466090"/>
                  </a:lnTo>
                  <a:lnTo>
                    <a:pt x="326134" y="365760"/>
                  </a:lnTo>
                  <a:lnTo>
                    <a:pt x="353300" y="365760"/>
                  </a:lnTo>
                  <a:lnTo>
                    <a:pt x="353300" y="466090"/>
                  </a:lnTo>
                  <a:close/>
                </a:path>
                <a:path w="761365" h="842010">
                  <a:moveTo>
                    <a:pt x="313414" y="621030"/>
                  </a:moveTo>
                  <a:lnTo>
                    <a:pt x="280835" y="621030"/>
                  </a:lnTo>
                  <a:lnTo>
                    <a:pt x="359507" y="508000"/>
                  </a:lnTo>
                  <a:lnTo>
                    <a:pt x="113997" y="410210"/>
                  </a:lnTo>
                  <a:lnTo>
                    <a:pt x="187982" y="410210"/>
                  </a:lnTo>
                  <a:lnTo>
                    <a:pt x="217471" y="421640"/>
                  </a:lnTo>
                  <a:lnTo>
                    <a:pt x="244637" y="421640"/>
                  </a:lnTo>
                  <a:lnTo>
                    <a:pt x="244637" y="433070"/>
                  </a:lnTo>
                  <a:lnTo>
                    <a:pt x="326134" y="466090"/>
                  </a:lnTo>
                  <a:lnTo>
                    <a:pt x="353300" y="466090"/>
                  </a:lnTo>
                  <a:lnTo>
                    <a:pt x="353300" y="476250"/>
                  </a:lnTo>
                  <a:lnTo>
                    <a:pt x="380466" y="487680"/>
                  </a:lnTo>
                  <a:lnTo>
                    <a:pt x="452439" y="487680"/>
                  </a:lnTo>
                  <a:lnTo>
                    <a:pt x="401424" y="508000"/>
                  </a:lnTo>
                  <a:lnTo>
                    <a:pt x="427059" y="544830"/>
                  </a:lnTo>
                  <a:lnTo>
                    <a:pt x="366883" y="544830"/>
                  </a:lnTo>
                  <a:lnTo>
                    <a:pt x="313414" y="621030"/>
                  </a:lnTo>
                  <a:close/>
                </a:path>
                <a:path w="761365" h="842010">
                  <a:moveTo>
                    <a:pt x="542634" y="621030"/>
                  </a:moveTo>
                  <a:lnTo>
                    <a:pt x="480096" y="621030"/>
                  </a:lnTo>
                  <a:lnTo>
                    <a:pt x="713600" y="510540"/>
                  </a:lnTo>
                  <a:lnTo>
                    <a:pt x="646935" y="410210"/>
                  </a:lnTo>
                  <a:lnTo>
                    <a:pt x="679386" y="410210"/>
                  </a:lnTo>
                  <a:lnTo>
                    <a:pt x="745963" y="509270"/>
                  </a:lnTo>
                  <a:lnTo>
                    <a:pt x="746668" y="511810"/>
                  </a:lnTo>
                  <a:lnTo>
                    <a:pt x="747299" y="515620"/>
                  </a:lnTo>
                  <a:lnTo>
                    <a:pt x="747196" y="516890"/>
                  </a:lnTo>
                  <a:lnTo>
                    <a:pt x="665706" y="562610"/>
                  </a:lnTo>
                  <a:lnTo>
                    <a:pt x="665709" y="575310"/>
                  </a:lnTo>
                  <a:lnTo>
                    <a:pt x="638541" y="575310"/>
                  </a:lnTo>
                  <a:lnTo>
                    <a:pt x="542634" y="621030"/>
                  </a:lnTo>
                  <a:close/>
                </a:path>
                <a:path w="761365" h="842010">
                  <a:moveTo>
                    <a:pt x="394049" y="806450"/>
                  </a:moveTo>
                  <a:lnTo>
                    <a:pt x="366883" y="806450"/>
                  </a:lnTo>
                  <a:lnTo>
                    <a:pt x="366883" y="544830"/>
                  </a:lnTo>
                  <a:lnTo>
                    <a:pt x="394049" y="544830"/>
                  </a:lnTo>
                  <a:lnTo>
                    <a:pt x="394049" y="806450"/>
                  </a:lnTo>
                  <a:close/>
                </a:path>
                <a:path w="761365" h="842010">
                  <a:moveTo>
                    <a:pt x="479526" y="651510"/>
                  </a:moveTo>
                  <a:lnTo>
                    <a:pt x="470828" y="651510"/>
                  </a:lnTo>
                  <a:lnTo>
                    <a:pt x="467120" y="648970"/>
                  </a:lnTo>
                  <a:lnTo>
                    <a:pt x="394049" y="544830"/>
                  </a:lnTo>
                  <a:lnTo>
                    <a:pt x="427059" y="544830"/>
                  </a:lnTo>
                  <a:lnTo>
                    <a:pt x="480096" y="621030"/>
                  </a:lnTo>
                  <a:lnTo>
                    <a:pt x="542634" y="621030"/>
                  </a:lnTo>
                  <a:lnTo>
                    <a:pt x="481360" y="650240"/>
                  </a:lnTo>
                  <a:lnTo>
                    <a:pt x="479526" y="651510"/>
                  </a:lnTo>
                  <a:close/>
                </a:path>
                <a:path w="761365" h="842010">
                  <a:moveTo>
                    <a:pt x="290100" y="651510"/>
                  </a:moveTo>
                  <a:lnTo>
                    <a:pt x="281406" y="651510"/>
                  </a:lnTo>
                  <a:lnTo>
                    <a:pt x="279572" y="650240"/>
                  </a:lnTo>
                  <a:lnTo>
                    <a:pt x="122391" y="575310"/>
                  </a:lnTo>
                  <a:lnTo>
                    <a:pt x="184213" y="575310"/>
                  </a:lnTo>
                  <a:lnTo>
                    <a:pt x="280835" y="621030"/>
                  </a:lnTo>
                  <a:lnTo>
                    <a:pt x="313414" y="621030"/>
                  </a:lnTo>
                  <a:lnTo>
                    <a:pt x="293808" y="648970"/>
                  </a:lnTo>
                  <a:lnTo>
                    <a:pt x="290100" y="651510"/>
                  </a:lnTo>
                  <a:close/>
                </a:path>
                <a:path w="761365" h="842010">
                  <a:moveTo>
                    <a:pt x="453952" y="806450"/>
                  </a:moveTo>
                  <a:lnTo>
                    <a:pt x="394049" y="806450"/>
                  </a:lnTo>
                  <a:lnTo>
                    <a:pt x="638541" y="683260"/>
                  </a:lnTo>
                  <a:lnTo>
                    <a:pt x="638541" y="575310"/>
                  </a:lnTo>
                  <a:lnTo>
                    <a:pt x="665709" y="575310"/>
                  </a:lnTo>
                  <a:lnTo>
                    <a:pt x="665737" y="697230"/>
                  </a:lnTo>
                  <a:lnTo>
                    <a:pt x="663233" y="702310"/>
                  </a:lnTo>
                  <a:lnTo>
                    <a:pt x="453952" y="806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75017" y="2394924"/>
            <a:ext cx="1100059" cy="110005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0820833" y="2459062"/>
            <a:ext cx="6416040" cy="6059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400" spc="75" dirty="0">
                <a:solidFill>
                  <a:srgbClr val="0D3345"/>
                </a:solidFill>
                <a:latin typeface="Arial"/>
                <a:cs typeface="Arial"/>
              </a:rPr>
              <a:t>Build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0D3345"/>
                </a:solidFill>
                <a:latin typeface="Arial"/>
                <a:cs typeface="Arial"/>
              </a:rPr>
              <a:t>trust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0D3345"/>
                </a:solidFill>
                <a:latin typeface="Arial"/>
                <a:cs typeface="Arial"/>
              </a:rPr>
              <a:t>open</a:t>
            </a:r>
            <a:r>
              <a:rPr sz="24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D3345"/>
                </a:solidFill>
                <a:latin typeface="Arial"/>
                <a:cs typeface="Arial"/>
              </a:rPr>
              <a:t>lines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0D3345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D3345"/>
                </a:solidFill>
                <a:latin typeface="Arial"/>
                <a:cs typeface="Arial"/>
              </a:rPr>
              <a:t>communication </a:t>
            </a:r>
            <a:r>
              <a:rPr sz="2400" spc="125" dirty="0">
                <a:solidFill>
                  <a:srgbClr val="0D3345"/>
                </a:solidFill>
                <a:latin typeface="Arial"/>
                <a:cs typeface="Arial"/>
              </a:rPr>
              <a:t>through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D3345"/>
                </a:solidFill>
                <a:latin typeface="Arial"/>
                <a:cs typeface="Arial"/>
              </a:rPr>
              <a:t>direct</a:t>
            </a:r>
            <a:r>
              <a:rPr sz="24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D3345"/>
                </a:solidFill>
                <a:latin typeface="Arial"/>
                <a:cs typeface="Arial"/>
              </a:rPr>
              <a:t>engagement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2400">
              <a:latin typeface="Arial"/>
              <a:cs typeface="Arial"/>
            </a:endParaRPr>
          </a:p>
          <a:p>
            <a:pPr marL="12700" marR="869950">
              <a:lnSpc>
                <a:spcPct val="117000"/>
              </a:lnSpc>
            </a:pPr>
            <a:r>
              <a:rPr sz="2400" dirty="0">
                <a:solidFill>
                  <a:srgbClr val="0D3345"/>
                </a:solidFill>
                <a:latin typeface="Arial"/>
                <a:cs typeface="Arial"/>
              </a:rPr>
              <a:t>Equip</a:t>
            </a:r>
            <a:r>
              <a:rPr sz="2400" spc="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D3345"/>
                </a:solidFill>
                <a:latin typeface="Arial"/>
                <a:cs typeface="Arial"/>
              </a:rPr>
              <a:t>components</a:t>
            </a:r>
            <a:r>
              <a:rPr sz="2400" spc="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0D3345"/>
                </a:solidFill>
                <a:latin typeface="Arial"/>
                <a:cs typeface="Arial"/>
              </a:rPr>
              <a:t>with</a:t>
            </a:r>
            <a:r>
              <a:rPr sz="2400" spc="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D3345"/>
                </a:solidFill>
                <a:latin typeface="Arial"/>
                <a:cs typeface="Arial"/>
              </a:rPr>
              <a:t>relevant</a:t>
            </a:r>
            <a:r>
              <a:rPr sz="2400" spc="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D3345"/>
                </a:solidFill>
                <a:latin typeface="Arial"/>
                <a:cs typeface="Arial"/>
              </a:rPr>
              <a:t>tools, resources</a:t>
            </a:r>
            <a:r>
              <a:rPr sz="2400" spc="-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0D3345"/>
                </a:solidFill>
                <a:latin typeface="Arial"/>
                <a:cs typeface="Arial"/>
              </a:rPr>
              <a:t>support</a:t>
            </a:r>
            <a:r>
              <a:rPr sz="2400" spc="-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D3345"/>
                </a:solidFill>
                <a:latin typeface="Arial"/>
                <a:cs typeface="Arial"/>
              </a:rPr>
              <a:t>needed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400">
              <a:latin typeface="Arial"/>
              <a:cs typeface="Arial"/>
            </a:endParaRPr>
          </a:p>
          <a:p>
            <a:pPr marL="12700" marR="290195">
              <a:lnSpc>
                <a:spcPct val="117000"/>
              </a:lnSpc>
            </a:pPr>
            <a:r>
              <a:rPr sz="2400" spc="90" dirty="0">
                <a:solidFill>
                  <a:srgbClr val="0D3345"/>
                </a:solidFill>
                <a:latin typeface="Arial"/>
                <a:cs typeface="Arial"/>
              </a:rPr>
              <a:t>Support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D3345"/>
                </a:solidFill>
                <a:latin typeface="Arial"/>
                <a:cs typeface="Arial"/>
              </a:rPr>
              <a:t>components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0D3345"/>
                </a:solidFill>
                <a:latin typeface="Arial"/>
                <a:cs typeface="Arial"/>
              </a:rPr>
              <a:t>in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D3345"/>
                </a:solidFill>
                <a:latin typeface="Arial"/>
                <a:cs typeface="Arial"/>
              </a:rPr>
              <a:t>delivering</a:t>
            </a:r>
            <a:r>
              <a:rPr sz="24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D3345"/>
                </a:solidFill>
                <a:latin typeface="Arial"/>
                <a:cs typeface="Arial"/>
              </a:rPr>
              <a:t>value</a:t>
            </a:r>
            <a:r>
              <a:rPr sz="24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0D3345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0D3345"/>
                </a:solidFill>
                <a:latin typeface="Arial"/>
                <a:cs typeface="Arial"/>
              </a:rPr>
              <a:t>IFMA</a:t>
            </a:r>
            <a:r>
              <a:rPr sz="24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0D3345"/>
                </a:solidFill>
                <a:latin typeface="Arial"/>
                <a:cs typeface="Arial"/>
              </a:rPr>
              <a:t>members</a:t>
            </a:r>
            <a:r>
              <a:rPr sz="2400" spc="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3345"/>
                </a:solidFill>
                <a:latin typeface="Arial"/>
                <a:cs typeface="Arial"/>
              </a:rPr>
              <a:t>locally</a:t>
            </a:r>
            <a:r>
              <a:rPr sz="2400" spc="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400" spc="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D3345"/>
                </a:solidFill>
                <a:latin typeface="Arial"/>
                <a:cs typeface="Arial"/>
              </a:rPr>
              <a:t>globally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400">
              <a:latin typeface="Arial"/>
              <a:cs typeface="Arial"/>
            </a:endParaRPr>
          </a:p>
          <a:p>
            <a:pPr marL="12700" marR="591185">
              <a:lnSpc>
                <a:spcPct val="117000"/>
              </a:lnSpc>
            </a:pPr>
            <a:r>
              <a:rPr sz="2400" dirty="0">
                <a:solidFill>
                  <a:srgbClr val="0D3345"/>
                </a:solidFill>
                <a:latin typeface="Arial"/>
                <a:cs typeface="Arial"/>
              </a:rPr>
              <a:t>Ensure</a:t>
            </a:r>
            <a:r>
              <a:rPr sz="24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D3345"/>
                </a:solidFill>
                <a:latin typeface="Arial"/>
                <a:cs typeface="Arial"/>
              </a:rPr>
              <a:t>components</a:t>
            </a:r>
            <a:r>
              <a:rPr sz="24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D3345"/>
                </a:solidFill>
                <a:latin typeface="Arial"/>
                <a:cs typeface="Arial"/>
              </a:rPr>
              <a:t>recognize</a:t>
            </a:r>
            <a:r>
              <a:rPr sz="2400" spc="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0D3345"/>
                </a:solidFill>
                <a:latin typeface="Arial"/>
                <a:cs typeface="Arial"/>
              </a:rPr>
              <a:t>how</a:t>
            </a:r>
            <a:r>
              <a:rPr sz="2400" spc="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D3345"/>
                </a:solidFill>
                <a:latin typeface="Arial"/>
                <a:cs typeface="Arial"/>
              </a:rPr>
              <a:t>their </a:t>
            </a:r>
            <a:r>
              <a:rPr sz="2400" spc="125" dirty="0">
                <a:solidFill>
                  <a:srgbClr val="0D3345"/>
                </a:solidFill>
                <a:latin typeface="Arial"/>
                <a:cs typeface="Arial"/>
              </a:rPr>
              <a:t>work</a:t>
            </a:r>
            <a:r>
              <a:rPr sz="24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D3345"/>
                </a:solidFill>
                <a:latin typeface="Arial"/>
                <a:cs typeface="Arial"/>
              </a:rPr>
              <a:t>fuels</a:t>
            </a:r>
            <a:r>
              <a:rPr sz="24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D3345"/>
                </a:solidFill>
                <a:latin typeface="Arial"/>
                <a:cs typeface="Arial"/>
              </a:rPr>
              <a:t>IFMA’s</a:t>
            </a:r>
            <a:r>
              <a:rPr sz="24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0D3345"/>
                </a:solidFill>
                <a:latin typeface="Arial"/>
                <a:cs typeface="Arial"/>
              </a:rPr>
              <a:t>growth</a:t>
            </a:r>
            <a:r>
              <a:rPr sz="24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400" spc="-4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0D3345"/>
                </a:solidFill>
                <a:latin typeface="Arial"/>
                <a:cs typeface="Arial"/>
              </a:rPr>
              <a:t>impact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7264" y="5848505"/>
            <a:ext cx="1095566" cy="109556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47442" y="2656644"/>
            <a:ext cx="8174990" cy="576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FF4545"/>
                </a:solidFill>
                <a:latin typeface="Open Sans"/>
                <a:cs typeface="Open Sans"/>
              </a:rPr>
              <a:t>Our</a:t>
            </a:r>
            <a:r>
              <a:rPr sz="3300" b="1" spc="-55" dirty="0">
                <a:solidFill>
                  <a:srgbClr val="FF4545"/>
                </a:solidFill>
                <a:latin typeface="Open Sans"/>
                <a:cs typeface="Open Sans"/>
              </a:rPr>
              <a:t> </a:t>
            </a:r>
            <a:r>
              <a:rPr sz="3300" b="1" spc="-10" dirty="0">
                <a:solidFill>
                  <a:srgbClr val="FF4545"/>
                </a:solidFill>
                <a:latin typeface="Open Sans"/>
                <a:cs typeface="Open Sans"/>
              </a:rPr>
              <a:t>Purpose</a:t>
            </a:r>
            <a:endParaRPr sz="3300">
              <a:latin typeface="Open Sans"/>
              <a:cs typeface="Open Sans"/>
            </a:endParaRPr>
          </a:p>
          <a:p>
            <a:pPr marL="196215" marR="188595" algn="ctr">
              <a:lnSpc>
                <a:spcPct val="143800"/>
              </a:lnSpc>
              <a:spcBef>
                <a:spcPts val="3170"/>
              </a:spcBef>
            </a:pPr>
            <a:r>
              <a:rPr sz="2950" spc="80" dirty="0">
                <a:solidFill>
                  <a:srgbClr val="0D3352"/>
                </a:solidFill>
                <a:latin typeface="Arial"/>
                <a:cs typeface="Arial"/>
              </a:rPr>
              <a:t>Supporting</a:t>
            </a:r>
            <a:r>
              <a:rPr sz="2950" spc="-7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90" dirty="0">
                <a:solidFill>
                  <a:srgbClr val="0D3352"/>
                </a:solidFill>
                <a:latin typeface="Arial"/>
                <a:cs typeface="Arial"/>
              </a:rPr>
              <a:t>and</a:t>
            </a:r>
            <a:r>
              <a:rPr sz="2950" spc="-6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95" dirty="0">
                <a:solidFill>
                  <a:srgbClr val="0D3352"/>
                </a:solidFill>
                <a:latin typeface="Arial"/>
                <a:cs typeface="Arial"/>
              </a:rPr>
              <a:t>equipping</a:t>
            </a:r>
            <a:r>
              <a:rPr sz="2950" spc="-7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-45" dirty="0">
                <a:solidFill>
                  <a:srgbClr val="0D3352"/>
                </a:solidFill>
                <a:latin typeface="Arial"/>
                <a:cs typeface="Arial"/>
              </a:rPr>
              <a:t>IFMA</a:t>
            </a:r>
            <a:r>
              <a:rPr sz="2950" spc="-6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90" dirty="0">
                <a:solidFill>
                  <a:srgbClr val="0D3352"/>
                </a:solidFill>
                <a:latin typeface="Arial"/>
                <a:cs typeface="Arial"/>
              </a:rPr>
              <a:t>components </a:t>
            </a:r>
            <a:r>
              <a:rPr sz="2950" spc="114" dirty="0">
                <a:solidFill>
                  <a:srgbClr val="0D3352"/>
                </a:solidFill>
                <a:latin typeface="Arial"/>
                <a:cs typeface="Arial"/>
              </a:rPr>
              <a:t>worldwide</a:t>
            </a:r>
            <a:r>
              <a:rPr sz="2950" spc="-9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150" dirty="0">
                <a:solidFill>
                  <a:srgbClr val="0D3352"/>
                </a:solidFill>
                <a:latin typeface="Arial"/>
                <a:cs typeface="Arial"/>
              </a:rPr>
              <a:t>with</a:t>
            </a:r>
            <a:r>
              <a:rPr sz="2950" spc="-8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b="1" dirty="0">
                <a:solidFill>
                  <a:srgbClr val="0D3352"/>
                </a:solidFill>
                <a:latin typeface="Open Sans"/>
                <a:cs typeface="Open Sans"/>
              </a:rPr>
              <a:t>the</a:t>
            </a:r>
            <a:r>
              <a:rPr sz="2950" b="1" spc="-35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950" b="1" dirty="0">
                <a:solidFill>
                  <a:srgbClr val="0D3352"/>
                </a:solidFill>
                <a:latin typeface="Open Sans"/>
                <a:cs typeface="Open Sans"/>
              </a:rPr>
              <a:t>resources</a:t>
            </a:r>
            <a:r>
              <a:rPr sz="2950" b="1" spc="-30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950" b="1" dirty="0">
                <a:solidFill>
                  <a:srgbClr val="0D3352"/>
                </a:solidFill>
                <a:latin typeface="Open Sans"/>
                <a:cs typeface="Open Sans"/>
              </a:rPr>
              <a:t>they</a:t>
            </a:r>
            <a:r>
              <a:rPr sz="2950" b="1" spc="-35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950" b="1" spc="-10" dirty="0">
                <a:solidFill>
                  <a:srgbClr val="0D3352"/>
                </a:solidFill>
                <a:latin typeface="Open Sans"/>
                <a:cs typeface="Open Sans"/>
              </a:rPr>
              <a:t>need.</a:t>
            </a:r>
            <a:endParaRPr sz="295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295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sz="3300" b="1" dirty="0">
                <a:solidFill>
                  <a:srgbClr val="FF4545"/>
                </a:solidFill>
                <a:latin typeface="Open Sans"/>
                <a:cs typeface="Open Sans"/>
              </a:rPr>
              <a:t>Our</a:t>
            </a:r>
            <a:r>
              <a:rPr sz="3300" b="1" spc="-55" dirty="0">
                <a:solidFill>
                  <a:srgbClr val="FF4545"/>
                </a:solidFill>
                <a:latin typeface="Open Sans"/>
                <a:cs typeface="Open Sans"/>
              </a:rPr>
              <a:t> </a:t>
            </a:r>
            <a:r>
              <a:rPr sz="3300" b="1" spc="-10" dirty="0">
                <a:solidFill>
                  <a:srgbClr val="FF4545"/>
                </a:solidFill>
                <a:latin typeface="Open Sans"/>
                <a:cs typeface="Open Sans"/>
              </a:rPr>
              <a:t>Goals</a:t>
            </a:r>
            <a:endParaRPr sz="3300">
              <a:latin typeface="Open Sans"/>
              <a:cs typeface="Open Sans"/>
            </a:endParaRPr>
          </a:p>
          <a:p>
            <a:pPr marL="12065" marR="5080" algn="ctr">
              <a:lnSpc>
                <a:spcPct val="141600"/>
              </a:lnSpc>
              <a:spcBef>
                <a:spcPts val="3020"/>
              </a:spcBef>
            </a:pPr>
            <a:r>
              <a:rPr sz="2950" spc="65" dirty="0">
                <a:solidFill>
                  <a:srgbClr val="0D3352"/>
                </a:solidFill>
                <a:latin typeface="Arial"/>
                <a:cs typeface="Arial"/>
              </a:rPr>
              <a:t>Strengthening</a:t>
            </a:r>
            <a:r>
              <a:rPr sz="2950" spc="3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120" dirty="0">
                <a:solidFill>
                  <a:srgbClr val="0D3352"/>
                </a:solidFill>
                <a:latin typeface="Arial"/>
                <a:cs typeface="Arial"/>
              </a:rPr>
              <a:t>component</a:t>
            </a:r>
            <a:r>
              <a:rPr sz="2950" spc="3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0D3352"/>
                </a:solidFill>
                <a:latin typeface="Arial"/>
                <a:cs typeface="Arial"/>
              </a:rPr>
              <a:t>capacity</a:t>
            </a:r>
            <a:r>
              <a:rPr sz="2950" spc="3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65" dirty="0">
                <a:solidFill>
                  <a:srgbClr val="0D3352"/>
                </a:solidFill>
                <a:latin typeface="Arial"/>
                <a:cs typeface="Arial"/>
              </a:rPr>
              <a:t>and </a:t>
            </a:r>
            <a:r>
              <a:rPr sz="2950" b="1" dirty="0">
                <a:solidFill>
                  <a:srgbClr val="0D3352"/>
                </a:solidFill>
                <a:latin typeface="Open Sans"/>
                <a:cs typeface="Open Sans"/>
              </a:rPr>
              <a:t>building</a:t>
            </a:r>
            <a:r>
              <a:rPr sz="2950" b="1" spc="-90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950" b="1" dirty="0">
                <a:solidFill>
                  <a:srgbClr val="0D3352"/>
                </a:solidFill>
                <a:latin typeface="Open Sans"/>
                <a:cs typeface="Open Sans"/>
              </a:rPr>
              <a:t>stronger</a:t>
            </a:r>
            <a:r>
              <a:rPr sz="2950" b="1" spc="-90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950" b="1" dirty="0">
                <a:solidFill>
                  <a:srgbClr val="0D3352"/>
                </a:solidFill>
                <a:latin typeface="Open Sans"/>
                <a:cs typeface="Open Sans"/>
              </a:rPr>
              <a:t>connections</a:t>
            </a:r>
            <a:r>
              <a:rPr sz="2950" b="1" spc="-85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950" spc="90" dirty="0">
                <a:solidFill>
                  <a:srgbClr val="0D3352"/>
                </a:solidFill>
                <a:latin typeface="Arial"/>
                <a:cs typeface="Arial"/>
              </a:rPr>
              <a:t>between</a:t>
            </a:r>
            <a:r>
              <a:rPr sz="2950" spc="-14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-20" dirty="0">
                <a:solidFill>
                  <a:srgbClr val="0D3352"/>
                </a:solidFill>
                <a:latin typeface="Arial"/>
                <a:cs typeface="Arial"/>
              </a:rPr>
              <a:t>IFMA </a:t>
            </a:r>
            <a:r>
              <a:rPr sz="2950" spc="90" dirty="0">
                <a:solidFill>
                  <a:srgbClr val="0D3352"/>
                </a:solidFill>
                <a:latin typeface="Arial"/>
                <a:cs typeface="Arial"/>
              </a:rPr>
              <a:t>and</a:t>
            </a:r>
            <a:r>
              <a:rPr sz="2950" spc="-90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75" dirty="0">
                <a:solidFill>
                  <a:srgbClr val="0D3352"/>
                </a:solidFill>
                <a:latin typeface="Arial"/>
                <a:cs typeface="Arial"/>
              </a:rPr>
              <a:t>its</a:t>
            </a:r>
            <a:r>
              <a:rPr sz="2950" spc="-8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spc="80" dirty="0">
                <a:solidFill>
                  <a:srgbClr val="0D3352"/>
                </a:solidFill>
                <a:latin typeface="Arial"/>
                <a:cs typeface="Arial"/>
              </a:rPr>
              <a:t>groups</a:t>
            </a:r>
            <a:r>
              <a:rPr sz="2950" spc="-85" dirty="0">
                <a:solidFill>
                  <a:srgbClr val="0D3352"/>
                </a:solidFill>
                <a:latin typeface="Arial"/>
                <a:cs typeface="Arial"/>
              </a:rPr>
              <a:t> </a:t>
            </a:r>
            <a:r>
              <a:rPr sz="2950" b="1" dirty="0">
                <a:solidFill>
                  <a:srgbClr val="0D3352"/>
                </a:solidFill>
                <a:latin typeface="Open Sans"/>
                <a:cs typeface="Open Sans"/>
              </a:rPr>
              <a:t>through</a:t>
            </a:r>
            <a:r>
              <a:rPr sz="2950" b="1" spc="-30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950" b="1" dirty="0">
                <a:solidFill>
                  <a:srgbClr val="0D3352"/>
                </a:solidFill>
                <a:latin typeface="Open Sans"/>
                <a:cs typeface="Open Sans"/>
              </a:rPr>
              <a:t>direct</a:t>
            </a:r>
            <a:r>
              <a:rPr sz="2950" b="1" spc="-30" dirty="0">
                <a:solidFill>
                  <a:srgbClr val="0D3352"/>
                </a:solidFill>
                <a:latin typeface="Open Sans"/>
                <a:cs typeface="Open Sans"/>
              </a:rPr>
              <a:t> </a:t>
            </a:r>
            <a:r>
              <a:rPr sz="2950" b="1" spc="-10" dirty="0">
                <a:solidFill>
                  <a:srgbClr val="0D3352"/>
                </a:solidFill>
                <a:latin typeface="Open Sans"/>
                <a:cs typeface="Open Sans"/>
              </a:rPr>
              <a:t>engagement.</a:t>
            </a:r>
            <a:endParaRPr sz="2950">
              <a:latin typeface="Open Sans"/>
              <a:cs typeface="Open San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441" y="262348"/>
            <a:ext cx="900620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2135" algn="l"/>
              </a:tabLst>
            </a:pPr>
            <a:r>
              <a:rPr sz="6300" spc="-10" dirty="0"/>
              <a:t>Component</a:t>
            </a:r>
            <a:r>
              <a:rPr sz="6300" dirty="0"/>
              <a:t>	</a:t>
            </a:r>
            <a:r>
              <a:rPr sz="6300" spc="-10" dirty="0"/>
              <a:t>Participation</a:t>
            </a:r>
            <a:endParaRPr sz="6300"/>
          </a:p>
        </p:txBody>
      </p:sp>
      <p:sp>
        <p:nvSpPr>
          <p:cNvPr id="4" name="object 4"/>
          <p:cNvSpPr txBox="1"/>
          <p:nvPr/>
        </p:nvSpPr>
        <p:spPr>
          <a:xfrm>
            <a:off x="184957" y="9932263"/>
            <a:ext cx="104076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50" dirty="0">
                <a:solidFill>
                  <a:srgbClr val="9D9390"/>
                </a:solidFill>
                <a:latin typeface="Roboto"/>
                <a:cs typeface="Roboto"/>
              </a:rPr>
              <a:t>Copyright © </a:t>
            </a:r>
            <a:r>
              <a:rPr sz="1050" spc="-20" dirty="0">
                <a:solidFill>
                  <a:srgbClr val="9D9390"/>
                </a:solidFill>
                <a:latin typeface="Roboto"/>
                <a:cs typeface="Roboto"/>
              </a:rPr>
              <a:t>2025</a:t>
            </a:r>
            <a:endParaRPr sz="105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6" name="object 6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10" name="object 10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14" name="object 14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26" name="object 26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0" y="0"/>
            <a:ext cx="17860010" cy="10287000"/>
            <a:chOff x="0" y="0"/>
            <a:chExt cx="17860010" cy="1028700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7149955" cy="102869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1626" y="8320471"/>
              <a:ext cx="10448268" cy="8667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71231" y="8546591"/>
              <a:ext cx="10152887" cy="4968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7019" y="1901067"/>
              <a:ext cx="124675" cy="1246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67019" y="3317028"/>
              <a:ext cx="124675" cy="1246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7019" y="6148951"/>
              <a:ext cx="124675" cy="1246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67019" y="7030588"/>
              <a:ext cx="124675" cy="12467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560441" y="1531972"/>
            <a:ext cx="9756140" cy="625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6585" marR="5080" algn="just">
              <a:lnSpc>
                <a:spcPct val="144000"/>
              </a:lnSpc>
              <a:spcBef>
                <a:spcPts val="100"/>
              </a:spcBef>
            </a:pPr>
            <a:r>
              <a:rPr sz="2800" spc="65" dirty="0">
                <a:solidFill>
                  <a:srgbClr val="0D3345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0D3345"/>
                </a:solidFill>
                <a:latin typeface="Arial"/>
                <a:cs typeface="Arial"/>
              </a:rPr>
              <a:t>initial</a:t>
            </a:r>
            <a:r>
              <a:rPr sz="2800" spc="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45" dirty="0">
                <a:solidFill>
                  <a:srgbClr val="0D3345"/>
                </a:solidFill>
                <a:latin typeface="Arial"/>
                <a:cs typeface="Arial"/>
              </a:rPr>
              <a:t>launch,</a:t>
            </a:r>
            <a:r>
              <a:rPr sz="28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D3345"/>
                </a:solidFill>
                <a:latin typeface="Arial"/>
                <a:cs typeface="Arial"/>
              </a:rPr>
              <a:t>only</a:t>
            </a:r>
            <a:r>
              <a:rPr sz="2800" spc="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select</a:t>
            </a:r>
            <a:r>
              <a:rPr sz="28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Chapters</a:t>
            </a:r>
            <a:r>
              <a:rPr sz="2800" spc="1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0D3345"/>
                </a:solidFill>
                <a:latin typeface="Arial"/>
                <a:cs typeface="Arial"/>
              </a:rPr>
              <a:t>were</a:t>
            </a:r>
            <a:r>
              <a:rPr sz="2800" spc="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D3345"/>
                </a:solidFill>
                <a:latin typeface="Arial"/>
                <a:cs typeface="Arial"/>
              </a:rPr>
              <a:t>assigned </a:t>
            </a: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a</a:t>
            </a:r>
            <a:r>
              <a:rPr sz="2800" spc="-7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D3345"/>
                </a:solidFill>
                <a:latin typeface="Arial"/>
                <a:cs typeface="Arial"/>
              </a:rPr>
              <a:t>Champion</a:t>
            </a:r>
            <a:endParaRPr sz="2800">
              <a:latin typeface="Arial"/>
              <a:cs typeface="Arial"/>
            </a:endParaRPr>
          </a:p>
          <a:p>
            <a:pPr marL="616585" marR="1143000" algn="just">
              <a:lnSpc>
                <a:spcPct val="144000"/>
              </a:lnSpc>
              <a:spcBef>
                <a:spcPts val="1470"/>
              </a:spcBef>
            </a:pPr>
            <a:r>
              <a:rPr sz="2800" spc="65" dirty="0">
                <a:solidFill>
                  <a:srgbClr val="0D3345"/>
                </a:solidFill>
                <a:latin typeface="Arial"/>
                <a:cs typeface="Arial"/>
              </a:rPr>
              <a:t>In</a:t>
            </a:r>
            <a:r>
              <a:rPr sz="28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2023–2024,</a:t>
            </a:r>
            <a:r>
              <a:rPr sz="28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800" spc="-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10" dirty="0">
                <a:solidFill>
                  <a:srgbClr val="0D3345"/>
                </a:solidFill>
                <a:latin typeface="Arial"/>
                <a:cs typeface="Arial"/>
              </a:rPr>
              <a:t>program</a:t>
            </a:r>
            <a:r>
              <a:rPr sz="28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0D3345"/>
                </a:solidFill>
                <a:latin typeface="Arial"/>
                <a:cs typeface="Arial"/>
              </a:rPr>
              <a:t>expanded</a:t>
            </a:r>
            <a:r>
              <a:rPr sz="28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0D3345"/>
                </a:solidFill>
                <a:latin typeface="Arial"/>
                <a:cs typeface="Arial"/>
              </a:rPr>
              <a:t>to</a:t>
            </a:r>
            <a:r>
              <a:rPr sz="2800" spc="-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D3345"/>
                </a:solidFill>
                <a:latin typeface="Arial"/>
                <a:cs typeface="Arial"/>
              </a:rPr>
              <a:t>include </a:t>
            </a: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Councils</a:t>
            </a:r>
            <a:r>
              <a:rPr sz="28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65" dirty="0">
                <a:solidFill>
                  <a:srgbClr val="0D3345"/>
                </a:solidFill>
                <a:latin typeface="Arial"/>
                <a:cs typeface="Arial"/>
              </a:rPr>
              <a:t>Communities.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0D3345"/>
                </a:solidFill>
                <a:latin typeface="Arial"/>
                <a:cs typeface="Arial"/>
              </a:rPr>
              <a:t>Further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0D3345"/>
                </a:solidFill>
                <a:latin typeface="Arial"/>
                <a:cs typeface="Arial"/>
              </a:rPr>
              <a:t>expansion</a:t>
            </a:r>
            <a:r>
              <a:rPr sz="2800" spc="-25" dirty="0">
                <a:solidFill>
                  <a:srgbClr val="0D3345"/>
                </a:solidFill>
                <a:latin typeface="Arial"/>
                <a:cs typeface="Arial"/>
              </a:rPr>
              <a:t> is </a:t>
            </a:r>
            <a:r>
              <a:rPr sz="2800" spc="55" dirty="0">
                <a:solidFill>
                  <a:srgbClr val="0D3345"/>
                </a:solidFill>
                <a:latin typeface="Arial"/>
                <a:cs typeface="Arial"/>
              </a:rPr>
              <a:t>planned.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D3345"/>
                </a:solidFill>
                <a:latin typeface="Open Sans"/>
                <a:cs typeface="Open Sans"/>
              </a:rPr>
              <a:t>What</a:t>
            </a:r>
            <a:r>
              <a:rPr sz="28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0D3345"/>
                </a:solidFill>
                <a:latin typeface="Open Sans"/>
                <a:cs typeface="Open Sans"/>
              </a:rPr>
              <a:t>to</a:t>
            </a:r>
            <a:r>
              <a:rPr sz="2800" b="1" spc="-4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0D3345"/>
                </a:solidFill>
                <a:latin typeface="Open Sans"/>
                <a:cs typeface="Open Sans"/>
              </a:rPr>
              <a:t>Do</a:t>
            </a:r>
            <a:r>
              <a:rPr sz="2800" b="1" spc="-4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0D3345"/>
                </a:solidFill>
                <a:latin typeface="Open Sans"/>
                <a:cs typeface="Open Sans"/>
              </a:rPr>
              <a:t>if</a:t>
            </a:r>
            <a:r>
              <a:rPr sz="28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0D3345"/>
                </a:solidFill>
                <a:latin typeface="Open Sans"/>
                <a:cs typeface="Open Sans"/>
              </a:rPr>
              <a:t>a</a:t>
            </a:r>
            <a:r>
              <a:rPr sz="2800" b="1" spc="-4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0D3345"/>
                </a:solidFill>
                <a:latin typeface="Open Sans"/>
                <a:cs typeface="Open Sans"/>
              </a:rPr>
              <a:t>Component</a:t>
            </a:r>
            <a:r>
              <a:rPr sz="2800" b="1" spc="-4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0D3345"/>
                </a:solidFill>
                <a:latin typeface="Open Sans"/>
                <a:cs typeface="Open Sans"/>
              </a:rPr>
              <a:t>Requests</a:t>
            </a:r>
            <a:r>
              <a:rPr sz="2800" b="1" spc="-50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0D3345"/>
                </a:solidFill>
                <a:latin typeface="Open Sans"/>
                <a:cs typeface="Open Sans"/>
              </a:rPr>
              <a:t>a</a:t>
            </a:r>
            <a:r>
              <a:rPr sz="2800" b="1" spc="-45" dirty="0">
                <a:solidFill>
                  <a:srgbClr val="0D3345"/>
                </a:solidFill>
                <a:latin typeface="Open Sans"/>
                <a:cs typeface="Open Sans"/>
              </a:rPr>
              <a:t> </a:t>
            </a:r>
            <a:r>
              <a:rPr sz="2800" b="1" spc="-10" dirty="0">
                <a:solidFill>
                  <a:srgbClr val="0D3345"/>
                </a:solidFill>
                <a:latin typeface="Open Sans"/>
                <a:cs typeface="Open Sans"/>
              </a:rPr>
              <a:t>Champion?</a:t>
            </a:r>
            <a:endParaRPr sz="2800">
              <a:latin typeface="Open Sans"/>
              <a:cs typeface="Open Sans"/>
            </a:endParaRPr>
          </a:p>
          <a:p>
            <a:pPr marL="616585" algn="just">
              <a:lnSpc>
                <a:spcPct val="100000"/>
              </a:lnSpc>
              <a:spcBef>
                <a:spcPts val="1830"/>
              </a:spcBef>
            </a:pP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Refer</a:t>
            </a:r>
            <a:r>
              <a:rPr sz="2800" spc="-3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all</a:t>
            </a:r>
            <a:r>
              <a:rPr sz="28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65" dirty="0">
                <a:solidFill>
                  <a:srgbClr val="0D3345"/>
                </a:solidFill>
                <a:latin typeface="Arial"/>
                <a:cs typeface="Arial"/>
              </a:rPr>
              <a:t>requests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0D3345"/>
                </a:solidFill>
                <a:latin typeface="Arial"/>
                <a:cs typeface="Arial"/>
              </a:rPr>
              <a:t>to</a:t>
            </a:r>
            <a:r>
              <a:rPr sz="28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800" spc="-2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0D3345"/>
                </a:solidFill>
                <a:latin typeface="Arial"/>
                <a:cs typeface="Arial"/>
              </a:rPr>
              <a:t>Components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Team</a:t>
            </a:r>
            <a:endParaRPr sz="2800">
              <a:latin typeface="Arial"/>
              <a:cs typeface="Arial"/>
            </a:endParaRPr>
          </a:p>
          <a:p>
            <a:pPr marL="616585" marR="666115">
              <a:lnSpc>
                <a:spcPct val="114799"/>
              </a:lnSpc>
              <a:spcBef>
                <a:spcPts val="3085"/>
              </a:spcBef>
            </a:pP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The</a:t>
            </a:r>
            <a:r>
              <a:rPr sz="2800" spc="-6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0D3345"/>
                </a:solidFill>
                <a:latin typeface="Arial"/>
                <a:cs typeface="Arial"/>
              </a:rPr>
              <a:t>team</a:t>
            </a:r>
            <a:r>
              <a:rPr sz="28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0D3345"/>
                </a:solidFill>
                <a:latin typeface="Arial"/>
                <a:cs typeface="Arial"/>
              </a:rPr>
              <a:t>maintains</a:t>
            </a:r>
            <a:r>
              <a:rPr sz="28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a</a:t>
            </a:r>
            <a:r>
              <a:rPr sz="2800" spc="-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0D3345"/>
                </a:solidFill>
                <a:latin typeface="Arial"/>
                <a:cs typeface="Arial"/>
              </a:rPr>
              <a:t>list</a:t>
            </a:r>
            <a:r>
              <a:rPr sz="28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0D3345"/>
                </a:solidFill>
                <a:latin typeface="Arial"/>
                <a:cs typeface="Arial"/>
              </a:rPr>
              <a:t>of</a:t>
            </a:r>
            <a:r>
              <a:rPr sz="2800" spc="-55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D3345"/>
                </a:solidFill>
                <a:latin typeface="Arial"/>
                <a:cs typeface="Arial"/>
              </a:rPr>
              <a:t>interested</a:t>
            </a:r>
            <a:r>
              <a:rPr sz="2800" spc="-5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D3345"/>
                </a:solidFill>
                <a:latin typeface="Arial"/>
                <a:cs typeface="Arial"/>
              </a:rPr>
              <a:t>Chapters, </a:t>
            </a:r>
            <a:r>
              <a:rPr sz="2800" dirty="0">
                <a:solidFill>
                  <a:srgbClr val="0D3345"/>
                </a:solidFill>
                <a:latin typeface="Arial"/>
                <a:cs typeface="Arial"/>
              </a:rPr>
              <a:t>Councils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D3345"/>
                </a:solidFill>
                <a:latin typeface="Arial"/>
                <a:cs typeface="Arial"/>
              </a:rPr>
              <a:t>and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D3345"/>
                </a:solidFill>
                <a:latin typeface="Arial"/>
                <a:cs typeface="Arial"/>
              </a:rPr>
              <a:t>Communities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0D3345"/>
                </a:solidFill>
                <a:latin typeface="Arial"/>
                <a:cs typeface="Arial"/>
              </a:rPr>
              <a:t>for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0D3345"/>
                </a:solidFill>
                <a:latin typeface="Arial"/>
                <a:cs typeface="Arial"/>
              </a:rPr>
              <a:t>future</a:t>
            </a:r>
            <a:r>
              <a:rPr sz="2800" spc="-20" dirty="0">
                <a:solidFill>
                  <a:srgbClr val="0D3345"/>
                </a:solidFill>
                <a:latin typeface="Arial"/>
                <a:cs typeface="Arial"/>
              </a:rPr>
              <a:t> </a:t>
            </a:r>
            <a:r>
              <a:rPr sz="2800" spc="65" dirty="0">
                <a:solidFill>
                  <a:srgbClr val="0D3345"/>
                </a:solidFill>
                <a:latin typeface="Arial"/>
                <a:cs typeface="Arial"/>
              </a:rPr>
              <a:t>consideration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58" y="9728953"/>
            <a:ext cx="15773398" cy="1238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721501" y="0"/>
            <a:ext cx="7562850" cy="10287000"/>
            <a:chOff x="10721501" y="0"/>
            <a:chExt cx="756285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79981" y="9422714"/>
              <a:ext cx="1704974" cy="8477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1501" y="0"/>
              <a:ext cx="7562849" cy="10286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2901" y="343430"/>
            <a:ext cx="26511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>
                <a:solidFill>
                  <a:srgbClr val="0E3345"/>
                </a:solidFill>
              </a:rPr>
              <a:t>IFMA’s</a:t>
            </a:r>
            <a:endParaRPr sz="6600"/>
          </a:p>
        </p:txBody>
      </p:sp>
      <p:sp>
        <p:nvSpPr>
          <p:cNvPr id="7" name="object 7"/>
          <p:cNvSpPr txBox="1"/>
          <p:nvPr/>
        </p:nvSpPr>
        <p:spPr>
          <a:xfrm>
            <a:off x="472901" y="1248305"/>
            <a:ext cx="988187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2830" algn="l"/>
                <a:tab pos="5800725" algn="l"/>
              </a:tabLst>
            </a:pPr>
            <a:r>
              <a:rPr sz="6300" b="1" spc="-10" dirty="0">
                <a:solidFill>
                  <a:srgbClr val="4F8FAF"/>
                </a:solidFill>
                <a:latin typeface="Roboto"/>
                <a:cs typeface="Roboto"/>
              </a:rPr>
              <a:t>Expectations</a:t>
            </a:r>
            <a:r>
              <a:rPr sz="6300" b="1" dirty="0">
                <a:solidFill>
                  <a:srgbClr val="4F8FAF"/>
                </a:solidFill>
                <a:latin typeface="Roboto"/>
                <a:cs typeface="Roboto"/>
              </a:rPr>
              <a:t>	</a:t>
            </a:r>
            <a:r>
              <a:rPr sz="6300" b="1" spc="-25" dirty="0">
                <a:solidFill>
                  <a:srgbClr val="4F8FAF"/>
                </a:solidFill>
                <a:latin typeface="Roboto"/>
                <a:cs typeface="Roboto"/>
              </a:rPr>
              <a:t>of</a:t>
            </a:r>
            <a:r>
              <a:rPr sz="6300" b="1" dirty="0">
                <a:solidFill>
                  <a:srgbClr val="4F8FAF"/>
                </a:solidFill>
                <a:latin typeface="Roboto"/>
                <a:cs typeface="Roboto"/>
              </a:rPr>
              <a:t>	</a:t>
            </a:r>
            <a:r>
              <a:rPr sz="6300" b="1" spc="-10" dirty="0">
                <a:solidFill>
                  <a:srgbClr val="4F8FAF"/>
                </a:solidFill>
                <a:latin typeface="Roboto"/>
                <a:cs typeface="Roboto"/>
              </a:rPr>
              <a:t>Champions</a:t>
            </a:r>
            <a:endParaRPr sz="63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9905" y="2478324"/>
            <a:ext cx="6108065" cy="1939289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0"/>
              </a:spcBef>
            </a:pPr>
            <a:r>
              <a:rPr sz="3600" b="1" dirty="0">
                <a:solidFill>
                  <a:srgbClr val="0E3345"/>
                </a:solidFill>
                <a:latin typeface="Roboto"/>
                <a:cs typeface="Roboto"/>
              </a:rPr>
              <a:t>Participate in kickoff </a:t>
            </a:r>
            <a:r>
              <a:rPr sz="3600" b="1" spc="-10" dirty="0">
                <a:solidFill>
                  <a:srgbClr val="0E3345"/>
                </a:solidFill>
                <a:latin typeface="Roboto"/>
                <a:cs typeface="Roboto"/>
              </a:rPr>
              <a:t>meeting</a:t>
            </a:r>
            <a:endParaRPr sz="3600">
              <a:latin typeface="Roboto"/>
              <a:cs typeface="Roboto"/>
            </a:endParaRPr>
          </a:p>
          <a:p>
            <a:pPr marL="61594" marR="100965">
              <a:lnSpc>
                <a:spcPts val="2480"/>
              </a:lnSpc>
              <a:spcBef>
                <a:spcPts val="1325"/>
              </a:spcBef>
            </a:pP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Champions</a:t>
            </a:r>
            <a:r>
              <a:rPr sz="2100" spc="2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will</a:t>
            </a:r>
            <a:r>
              <a:rPr sz="2100" spc="3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65" dirty="0">
                <a:solidFill>
                  <a:srgbClr val="574F4D"/>
                </a:solidFill>
                <a:latin typeface="Arial"/>
                <a:cs typeface="Arial"/>
              </a:rPr>
              <a:t>only</a:t>
            </a:r>
            <a:r>
              <a:rPr sz="2100" spc="2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65" dirty="0">
                <a:solidFill>
                  <a:srgbClr val="574F4D"/>
                </a:solidFill>
                <a:latin typeface="Arial"/>
                <a:cs typeface="Arial"/>
              </a:rPr>
              <a:t>need</a:t>
            </a:r>
            <a:r>
              <a:rPr sz="2100" spc="3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20" dirty="0">
                <a:solidFill>
                  <a:srgbClr val="574F4D"/>
                </a:solidFill>
                <a:latin typeface="Arial"/>
                <a:cs typeface="Arial"/>
              </a:rPr>
              <a:t>to</a:t>
            </a:r>
            <a:r>
              <a:rPr sz="2100" spc="3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participate</a:t>
            </a:r>
            <a:r>
              <a:rPr sz="2100" spc="2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574F4D"/>
                </a:solidFill>
                <a:latin typeface="Arial"/>
                <a:cs typeface="Arial"/>
              </a:rPr>
              <a:t>in</a:t>
            </a:r>
            <a:r>
              <a:rPr sz="2100" spc="3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50" dirty="0">
                <a:solidFill>
                  <a:srgbClr val="574F4D"/>
                </a:solidFill>
                <a:latin typeface="Arial"/>
                <a:cs typeface="Arial"/>
              </a:rPr>
              <a:t>this 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meeting</a:t>
            </a:r>
            <a:r>
              <a:rPr sz="2100" spc="-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once</a:t>
            </a:r>
            <a:r>
              <a:rPr sz="2100" spc="-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574F4D"/>
                </a:solidFill>
                <a:latin typeface="Arial"/>
                <a:cs typeface="Arial"/>
              </a:rPr>
              <a:t>in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the</a:t>
            </a:r>
            <a:r>
              <a:rPr sz="2100" spc="-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574F4D"/>
                </a:solidFill>
                <a:latin typeface="Arial"/>
                <a:cs typeface="Arial"/>
              </a:rPr>
              <a:t>lifetime</a:t>
            </a:r>
            <a:r>
              <a:rPr sz="2100" spc="-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574F4D"/>
                </a:solidFill>
                <a:latin typeface="Arial"/>
                <a:cs typeface="Arial"/>
              </a:rPr>
              <a:t>of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their</a:t>
            </a:r>
            <a:r>
              <a:rPr sz="2100" spc="-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service as</a:t>
            </a:r>
            <a:r>
              <a:rPr sz="2100" spc="-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574F4D"/>
                </a:solidFill>
                <a:latin typeface="Arial"/>
                <a:cs typeface="Arial"/>
              </a:rPr>
              <a:t>a </a:t>
            </a:r>
            <a:r>
              <a:rPr sz="2100" spc="45" dirty="0">
                <a:solidFill>
                  <a:srgbClr val="574F4D"/>
                </a:solidFill>
                <a:latin typeface="Arial"/>
                <a:cs typeface="Arial"/>
              </a:rPr>
              <a:t>Champion.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205" y="2789239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685800"/>
                </a:move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5"/>
                </a:lnTo>
                <a:lnTo>
                  <a:pt x="0" y="342900"/>
                </a:ln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5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5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5" y="682669"/>
                </a:lnTo>
                <a:lnTo>
                  <a:pt x="342900" y="685800"/>
                </a:lnTo>
                <a:close/>
              </a:path>
            </a:pathLst>
          </a:custGeom>
          <a:solidFill>
            <a:srgbClr val="FBB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0031" y="2888970"/>
            <a:ext cx="2222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27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9905" y="4491398"/>
            <a:ext cx="6073775" cy="147129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600" b="1" dirty="0">
                <a:solidFill>
                  <a:srgbClr val="0E3345"/>
                </a:solidFill>
                <a:latin typeface="Roboto"/>
                <a:cs typeface="Roboto"/>
              </a:rPr>
              <a:t>Complete training </a:t>
            </a:r>
            <a:r>
              <a:rPr sz="3600" b="1" spc="-10" dirty="0">
                <a:solidFill>
                  <a:srgbClr val="0E3345"/>
                </a:solidFill>
                <a:latin typeface="Roboto"/>
                <a:cs typeface="Roboto"/>
              </a:rPr>
              <a:t>workshop</a:t>
            </a:r>
            <a:endParaRPr sz="3600">
              <a:latin typeface="Roboto"/>
              <a:cs typeface="Roboto"/>
            </a:endParaRPr>
          </a:p>
          <a:p>
            <a:pPr marL="12700" marR="5080">
              <a:lnSpc>
                <a:spcPts val="2480"/>
              </a:lnSpc>
              <a:spcBef>
                <a:spcPts val="880"/>
              </a:spcBef>
            </a:pP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Participate</a:t>
            </a:r>
            <a:r>
              <a:rPr sz="2100" spc="5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574F4D"/>
                </a:solidFill>
                <a:latin typeface="Arial"/>
                <a:cs typeface="Arial"/>
              </a:rPr>
              <a:t>in</a:t>
            </a:r>
            <a:r>
              <a:rPr sz="2100" spc="5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a</a:t>
            </a:r>
            <a:r>
              <a:rPr sz="2100" spc="5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574F4D"/>
                </a:solidFill>
                <a:latin typeface="Arial"/>
                <a:cs typeface="Arial"/>
              </a:rPr>
              <a:t>training</a:t>
            </a:r>
            <a:r>
              <a:rPr sz="2100" spc="5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574F4D"/>
                </a:solidFill>
                <a:latin typeface="Arial"/>
                <a:cs typeface="Arial"/>
              </a:rPr>
              <a:t>workshop</a:t>
            </a:r>
            <a:r>
              <a:rPr sz="2100" spc="5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75" dirty="0">
                <a:solidFill>
                  <a:srgbClr val="574F4D"/>
                </a:solidFill>
                <a:latin typeface="Arial"/>
                <a:cs typeface="Arial"/>
              </a:rPr>
              <a:t>before</a:t>
            </a:r>
            <a:r>
              <a:rPr sz="2100" spc="5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574F4D"/>
                </a:solidFill>
                <a:latin typeface="Arial"/>
                <a:cs typeface="Arial"/>
              </a:rPr>
              <a:t>making </a:t>
            </a:r>
            <a:r>
              <a:rPr sz="2100" spc="55" dirty="0">
                <a:solidFill>
                  <a:srgbClr val="574F4D"/>
                </a:solidFill>
                <a:latin typeface="Arial"/>
                <a:cs typeface="Arial"/>
              </a:rPr>
              <a:t>contact</a:t>
            </a:r>
            <a:r>
              <a:rPr sz="2100" spc="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10" dirty="0">
                <a:solidFill>
                  <a:srgbClr val="574F4D"/>
                </a:solidFill>
                <a:latin typeface="Arial"/>
                <a:cs typeface="Arial"/>
              </a:rPr>
              <a:t>with</a:t>
            </a:r>
            <a:r>
              <a:rPr sz="2100" spc="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their</a:t>
            </a:r>
            <a:r>
              <a:rPr sz="2100" spc="1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assigned</a:t>
            </a:r>
            <a:r>
              <a:rPr sz="2100" spc="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component(s).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8205" y="469856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685800"/>
                </a:move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5"/>
                </a:lnTo>
                <a:lnTo>
                  <a:pt x="0" y="342900"/>
                </a:ln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5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5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5" y="682669"/>
                </a:lnTo>
                <a:lnTo>
                  <a:pt x="342900" y="685800"/>
                </a:lnTo>
                <a:close/>
              </a:path>
            </a:pathLst>
          </a:custGeom>
          <a:solidFill>
            <a:srgbClr val="FBB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0031" y="4817071"/>
            <a:ext cx="2222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27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9905" y="6049445"/>
            <a:ext cx="7671434" cy="150368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3600" b="1" dirty="0">
                <a:solidFill>
                  <a:srgbClr val="0E3345"/>
                </a:solidFill>
                <a:latin typeface="Roboto"/>
                <a:cs typeface="Roboto"/>
              </a:rPr>
              <a:t>3+ contacts with </a:t>
            </a:r>
            <a:r>
              <a:rPr sz="3600" b="1" spc="-10" dirty="0">
                <a:solidFill>
                  <a:srgbClr val="0E3345"/>
                </a:solidFill>
                <a:latin typeface="Roboto"/>
                <a:cs typeface="Roboto"/>
              </a:rPr>
              <a:t>Leaders</a:t>
            </a:r>
            <a:endParaRPr sz="3600">
              <a:latin typeface="Roboto"/>
              <a:cs typeface="Roboto"/>
            </a:endParaRPr>
          </a:p>
          <a:p>
            <a:pPr marL="12700" marR="5080">
              <a:lnSpc>
                <a:spcPts val="2480"/>
              </a:lnSpc>
              <a:spcBef>
                <a:spcPts val="969"/>
              </a:spcBef>
            </a:pP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Engage</a:t>
            </a:r>
            <a:r>
              <a:rPr sz="2100" spc="-1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10" dirty="0">
                <a:solidFill>
                  <a:srgbClr val="574F4D"/>
                </a:solidFill>
                <a:latin typeface="Arial"/>
                <a:cs typeface="Arial"/>
              </a:rPr>
              <a:t>with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the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board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leaders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574F4D"/>
                </a:solidFill>
                <a:latin typeface="Arial"/>
                <a:cs typeface="Arial"/>
              </a:rPr>
              <a:t>of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their</a:t>
            </a:r>
            <a:r>
              <a:rPr sz="2100" spc="-1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574F4D"/>
                </a:solidFill>
                <a:latin typeface="Arial"/>
                <a:cs typeface="Arial"/>
              </a:rPr>
              <a:t>adopted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component(s) </a:t>
            </a:r>
            <a:r>
              <a:rPr sz="2100" spc="75" dirty="0">
                <a:solidFill>
                  <a:srgbClr val="574F4D"/>
                </a:solidFill>
                <a:latin typeface="Arial"/>
                <a:cs typeface="Arial"/>
              </a:rPr>
              <a:t>at</a:t>
            </a:r>
            <a:r>
              <a:rPr sz="2100" spc="-1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least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3</a:t>
            </a:r>
            <a:r>
              <a:rPr sz="2100" spc="-1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times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574F4D"/>
                </a:solidFill>
                <a:latin typeface="Arial"/>
                <a:cs typeface="Arial"/>
              </a:rPr>
              <a:t>within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the</a:t>
            </a:r>
            <a:r>
              <a:rPr sz="2100" spc="-1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574F4D"/>
                </a:solidFill>
                <a:latin typeface="Arial"/>
                <a:cs typeface="Arial"/>
              </a:rPr>
              <a:t>18-</a:t>
            </a:r>
            <a:r>
              <a:rPr sz="2100" spc="90" dirty="0">
                <a:solidFill>
                  <a:srgbClr val="574F4D"/>
                </a:solidFill>
                <a:latin typeface="Arial"/>
                <a:cs typeface="Arial"/>
              </a:rPr>
              <a:t>month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period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574F4D"/>
                </a:solidFill>
                <a:latin typeface="Arial"/>
                <a:cs typeface="Arial"/>
              </a:rPr>
              <a:t>of</a:t>
            </a:r>
            <a:r>
              <a:rPr sz="2100" spc="-1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574F4D"/>
                </a:solidFill>
                <a:latin typeface="Arial"/>
                <a:cs typeface="Arial"/>
              </a:rPr>
              <a:t>their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574F4D"/>
                </a:solidFill>
                <a:latin typeface="Arial"/>
                <a:cs typeface="Arial"/>
              </a:rPr>
              <a:t>term.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8205" y="62836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685800"/>
                </a:move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5"/>
                </a:lnTo>
                <a:lnTo>
                  <a:pt x="0" y="342900"/>
                </a:ln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5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5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5" y="682669"/>
                </a:lnTo>
                <a:lnTo>
                  <a:pt x="342900" y="685800"/>
                </a:lnTo>
                <a:close/>
              </a:path>
            </a:pathLst>
          </a:custGeom>
          <a:solidFill>
            <a:srgbClr val="FBB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6190" y="6402133"/>
            <a:ext cx="2222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endParaRPr sz="27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9905" y="7801573"/>
            <a:ext cx="8550275" cy="13385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600" b="1" dirty="0">
                <a:solidFill>
                  <a:srgbClr val="0E3345"/>
                </a:solidFill>
                <a:latin typeface="Roboto"/>
                <a:cs typeface="Roboto"/>
              </a:rPr>
              <a:t>Provide</a:t>
            </a:r>
            <a:r>
              <a:rPr sz="3600" b="1" spc="-45" dirty="0">
                <a:solidFill>
                  <a:srgbClr val="0E3345"/>
                </a:solidFill>
                <a:latin typeface="Roboto"/>
                <a:cs typeface="Roboto"/>
              </a:rPr>
              <a:t> </a:t>
            </a:r>
            <a:r>
              <a:rPr sz="3600" b="1" dirty="0">
                <a:solidFill>
                  <a:srgbClr val="0E3345"/>
                </a:solidFill>
                <a:latin typeface="Roboto"/>
                <a:cs typeface="Roboto"/>
              </a:rPr>
              <a:t>feedback</a:t>
            </a:r>
            <a:r>
              <a:rPr sz="3600" b="1" spc="-40" dirty="0">
                <a:solidFill>
                  <a:srgbClr val="0E3345"/>
                </a:solidFill>
                <a:latin typeface="Roboto"/>
                <a:cs typeface="Roboto"/>
              </a:rPr>
              <a:t> </a:t>
            </a:r>
            <a:r>
              <a:rPr sz="3600" b="1" dirty="0">
                <a:solidFill>
                  <a:srgbClr val="0E3345"/>
                </a:solidFill>
                <a:latin typeface="Roboto"/>
                <a:cs typeface="Roboto"/>
              </a:rPr>
              <a:t>to</a:t>
            </a:r>
            <a:r>
              <a:rPr sz="3600" b="1" spc="-40" dirty="0">
                <a:solidFill>
                  <a:srgbClr val="0E3345"/>
                </a:solidFill>
                <a:latin typeface="Roboto"/>
                <a:cs typeface="Roboto"/>
              </a:rPr>
              <a:t> </a:t>
            </a:r>
            <a:r>
              <a:rPr sz="3600" b="1" spc="-10" dirty="0">
                <a:solidFill>
                  <a:srgbClr val="0E3345"/>
                </a:solidFill>
                <a:latin typeface="Roboto"/>
                <a:cs typeface="Roboto"/>
              </a:rPr>
              <a:t>Liaisons</a:t>
            </a:r>
            <a:endParaRPr sz="3600">
              <a:latin typeface="Roboto"/>
              <a:cs typeface="Roboto"/>
            </a:endParaRPr>
          </a:p>
          <a:p>
            <a:pPr marL="12700" marR="5080">
              <a:lnSpc>
                <a:spcPts val="2480"/>
              </a:lnSpc>
              <a:spcBef>
                <a:spcPts val="490"/>
              </a:spcBef>
            </a:pP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Provide</a:t>
            </a:r>
            <a:r>
              <a:rPr sz="2100" spc="6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feedback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20" dirty="0">
                <a:solidFill>
                  <a:srgbClr val="574F4D"/>
                </a:solidFill>
                <a:latin typeface="Arial"/>
                <a:cs typeface="Arial"/>
              </a:rPr>
              <a:t>to</a:t>
            </a:r>
            <a:r>
              <a:rPr sz="2100" spc="6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574F4D"/>
                </a:solidFill>
                <a:latin typeface="Arial"/>
                <a:cs typeface="Arial"/>
              </a:rPr>
              <a:t>IFMA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liaisons</a:t>
            </a:r>
            <a:r>
              <a:rPr sz="2100" spc="6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100" dirty="0">
                <a:solidFill>
                  <a:srgbClr val="574F4D"/>
                </a:solidFill>
                <a:latin typeface="Arial"/>
                <a:cs typeface="Arial"/>
              </a:rPr>
              <a:t>on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60" dirty="0">
                <a:solidFill>
                  <a:srgbClr val="574F4D"/>
                </a:solidFill>
                <a:latin typeface="Arial"/>
                <a:cs typeface="Arial"/>
              </a:rPr>
              <a:t>staff</a:t>
            </a:r>
            <a:r>
              <a:rPr sz="2100" spc="6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80" dirty="0">
                <a:solidFill>
                  <a:srgbClr val="574F4D"/>
                </a:solidFill>
                <a:latin typeface="Arial"/>
                <a:cs typeface="Arial"/>
              </a:rPr>
              <a:t>following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74F4D"/>
                </a:solidFill>
                <a:latin typeface="Arial"/>
                <a:cs typeface="Arial"/>
              </a:rPr>
              <a:t>each</a:t>
            </a:r>
            <a:r>
              <a:rPr sz="2100" spc="65" dirty="0">
                <a:solidFill>
                  <a:srgbClr val="574F4D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574F4D"/>
                </a:solidFill>
                <a:latin typeface="Arial"/>
                <a:cs typeface="Arial"/>
              </a:rPr>
              <a:t>component </a:t>
            </a:r>
            <a:r>
              <a:rPr sz="2100" spc="-10" dirty="0">
                <a:solidFill>
                  <a:srgbClr val="574F4D"/>
                </a:solidFill>
                <a:latin typeface="Arial"/>
                <a:cs typeface="Arial"/>
              </a:rPr>
              <a:t>contact.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8205" y="793154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685800"/>
                </a:move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5"/>
                </a:lnTo>
                <a:lnTo>
                  <a:pt x="0" y="342900"/>
                </a:ln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5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5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5" y="682669"/>
                </a:lnTo>
                <a:lnTo>
                  <a:pt x="342900" y="685800"/>
                </a:lnTo>
                <a:close/>
              </a:path>
            </a:pathLst>
          </a:custGeom>
          <a:solidFill>
            <a:srgbClr val="FBB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1247" y="8031276"/>
            <a:ext cx="2222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endParaRPr sz="27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416" y="321679"/>
            <a:ext cx="107473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3095" algn="l"/>
                <a:tab pos="4113529" algn="l"/>
                <a:tab pos="8583295" algn="l"/>
              </a:tabLst>
            </a:pPr>
            <a:r>
              <a:rPr sz="6600" spc="-25" dirty="0"/>
              <a:t>How</a:t>
            </a:r>
            <a:r>
              <a:rPr sz="6600" dirty="0"/>
              <a:t>	</a:t>
            </a:r>
            <a:r>
              <a:rPr sz="6600" spc="-20" dirty="0"/>
              <a:t>IFMA</a:t>
            </a:r>
            <a:r>
              <a:rPr sz="6600" dirty="0"/>
              <a:t>	</a:t>
            </a:r>
            <a:r>
              <a:rPr sz="6600" spc="-10" dirty="0"/>
              <a:t>Champions</a:t>
            </a:r>
            <a:r>
              <a:rPr sz="6600" dirty="0"/>
              <a:t>	</a:t>
            </a:r>
            <a:r>
              <a:rPr sz="6600" spc="-10" dirty="0"/>
              <a:t>Serve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8694" y="2080278"/>
            <a:ext cx="7139215" cy="32057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52755" y="3050617"/>
            <a:ext cx="4526280" cy="13411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spcBef>
                <a:spcPts val="259"/>
              </a:spcBef>
            </a:pP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Focus</a:t>
            </a:r>
            <a:r>
              <a:rPr sz="2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on</a:t>
            </a:r>
            <a:r>
              <a:rPr sz="2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connecting</a:t>
            </a:r>
            <a:r>
              <a:rPr sz="2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Open Sans"/>
                <a:cs typeface="Open Sans"/>
              </a:rPr>
              <a:t>with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key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leaders.</a:t>
            </a:r>
            <a:endParaRPr sz="2800">
              <a:latin typeface="Open Sans"/>
              <a:cs typeface="Open Sans"/>
            </a:endParaRPr>
          </a:p>
          <a:p>
            <a:pPr marR="51435" algn="ctr">
              <a:lnSpc>
                <a:spcPct val="100000"/>
              </a:lnSpc>
              <a:spcBef>
                <a:spcPts val="1440"/>
              </a:spcBef>
            </a:pPr>
            <a:r>
              <a:rPr sz="1800" i="1" dirty="0">
                <a:solidFill>
                  <a:srgbClr val="FFFFFF"/>
                </a:solidFill>
                <a:latin typeface="Open Sans"/>
                <a:cs typeface="Open Sans"/>
              </a:rPr>
              <a:t>(President, 1st Vice Chair/President-</a:t>
            </a:r>
            <a:r>
              <a:rPr sz="1800" i="1" spc="-10" dirty="0">
                <a:solidFill>
                  <a:srgbClr val="FFFFFF"/>
                </a:solidFill>
                <a:latin typeface="Open Sans"/>
                <a:cs typeface="Open Sans"/>
              </a:rPr>
              <a:t>Elect)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08694" y="5801709"/>
            <a:ext cx="7139305" cy="3209290"/>
            <a:chOff x="1408694" y="5801709"/>
            <a:chExt cx="7139305" cy="3209290"/>
          </a:xfrm>
        </p:grpSpPr>
        <p:sp>
          <p:nvSpPr>
            <p:cNvPr id="7" name="object 7"/>
            <p:cNvSpPr/>
            <p:nvPr/>
          </p:nvSpPr>
          <p:spPr>
            <a:xfrm>
              <a:off x="1651973" y="5801709"/>
              <a:ext cx="6896100" cy="3000375"/>
            </a:xfrm>
            <a:custGeom>
              <a:avLst/>
              <a:gdLst/>
              <a:ahLst/>
              <a:cxnLst/>
              <a:rect l="l" t="t" r="r" b="b"/>
              <a:pathLst>
                <a:path w="6896100" h="3000375">
                  <a:moveTo>
                    <a:pt x="6484436" y="3000374"/>
                  </a:moveTo>
                  <a:lnTo>
                    <a:pt x="411531" y="3000374"/>
                  </a:lnTo>
                  <a:lnTo>
                    <a:pt x="366085" y="2997683"/>
                  </a:lnTo>
                  <a:lnTo>
                    <a:pt x="322204" y="2989804"/>
                  </a:lnTo>
                  <a:lnTo>
                    <a:pt x="280121" y="2977029"/>
                  </a:lnTo>
                  <a:lnTo>
                    <a:pt x="240069" y="2959650"/>
                  </a:lnTo>
                  <a:lnTo>
                    <a:pt x="202279" y="2937961"/>
                  </a:lnTo>
                  <a:lnTo>
                    <a:pt x="166985" y="2912253"/>
                  </a:lnTo>
                  <a:lnTo>
                    <a:pt x="134419" y="2882819"/>
                  </a:lnTo>
                  <a:lnTo>
                    <a:pt x="104813" y="2849951"/>
                  </a:lnTo>
                  <a:lnTo>
                    <a:pt x="78401" y="2813941"/>
                  </a:lnTo>
                  <a:lnTo>
                    <a:pt x="55414" y="2775081"/>
                  </a:lnTo>
                  <a:lnTo>
                    <a:pt x="36085" y="2733665"/>
                  </a:lnTo>
                  <a:lnTo>
                    <a:pt x="20646" y="2689983"/>
                  </a:lnTo>
                  <a:lnTo>
                    <a:pt x="9331" y="2644330"/>
                  </a:lnTo>
                  <a:lnTo>
                    <a:pt x="2371" y="2596996"/>
                  </a:lnTo>
                  <a:lnTo>
                    <a:pt x="0" y="2548274"/>
                  </a:lnTo>
                  <a:lnTo>
                    <a:pt x="0" y="452099"/>
                  </a:lnTo>
                  <a:lnTo>
                    <a:pt x="2371" y="403378"/>
                  </a:lnTo>
                  <a:lnTo>
                    <a:pt x="9331" y="356044"/>
                  </a:lnTo>
                  <a:lnTo>
                    <a:pt x="20646" y="310390"/>
                  </a:lnTo>
                  <a:lnTo>
                    <a:pt x="36085" y="266709"/>
                  </a:lnTo>
                  <a:lnTo>
                    <a:pt x="55466" y="225204"/>
                  </a:lnTo>
                  <a:lnTo>
                    <a:pt x="78401" y="186433"/>
                  </a:lnTo>
                  <a:lnTo>
                    <a:pt x="104813" y="150423"/>
                  </a:lnTo>
                  <a:lnTo>
                    <a:pt x="134419" y="117555"/>
                  </a:lnTo>
                  <a:lnTo>
                    <a:pt x="166985" y="88121"/>
                  </a:lnTo>
                  <a:lnTo>
                    <a:pt x="202279" y="62413"/>
                  </a:lnTo>
                  <a:lnTo>
                    <a:pt x="240069" y="40723"/>
                  </a:lnTo>
                  <a:lnTo>
                    <a:pt x="280121" y="23345"/>
                  </a:lnTo>
                  <a:lnTo>
                    <a:pt x="322204" y="10570"/>
                  </a:lnTo>
                  <a:lnTo>
                    <a:pt x="366085" y="2691"/>
                  </a:lnTo>
                  <a:lnTo>
                    <a:pt x="411531" y="0"/>
                  </a:lnTo>
                  <a:lnTo>
                    <a:pt x="6484436" y="0"/>
                  </a:lnTo>
                  <a:lnTo>
                    <a:pt x="6529864" y="2691"/>
                  </a:lnTo>
                  <a:lnTo>
                    <a:pt x="6573731" y="10570"/>
                  </a:lnTo>
                  <a:lnTo>
                    <a:pt x="6615805" y="23345"/>
                  </a:lnTo>
                  <a:lnTo>
                    <a:pt x="6655853" y="40723"/>
                  </a:lnTo>
                  <a:lnTo>
                    <a:pt x="6680271" y="54739"/>
                  </a:lnTo>
                  <a:lnTo>
                    <a:pt x="413070" y="54739"/>
                  </a:lnTo>
                  <a:lnTo>
                    <a:pt x="367724" y="57840"/>
                  </a:lnTo>
                  <a:lnTo>
                    <a:pt x="366711" y="57840"/>
                  </a:lnTo>
                  <a:lnTo>
                    <a:pt x="323034" y="66892"/>
                  </a:lnTo>
                  <a:lnTo>
                    <a:pt x="322839" y="66892"/>
                  </a:lnTo>
                  <a:lnTo>
                    <a:pt x="281173" y="81521"/>
                  </a:lnTo>
                  <a:lnTo>
                    <a:pt x="241779" y="101352"/>
                  </a:lnTo>
                  <a:lnTo>
                    <a:pt x="205116" y="126011"/>
                  </a:lnTo>
                  <a:lnTo>
                    <a:pt x="171502" y="155123"/>
                  </a:lnTo>
                  <a:lnTo>
                    <a:pt x="141272" y="188312"/>
                  </a:lnTo>
                  <a:lnTo>
                    <a:pt x="114761" y="225204"/>
                  </a:lnTo>
                  <a:lnTo>
                    <a:pt x="92308" y="265425"/>
                  </a:lnTo>
                  <a:lnTo>
                    <a:pt x="74254" y="308600"/>
                  </a:lnTo>
                  <a:lnTo>
                    <a:pt x="60937" y="354354"/>
                  </a:lnTo>
                  <a:lnTo>
                    <a:pt x="52698" y="402312"/>
                  </a:lnTo>
                  <a:lnTo>
                    <a:pt x="49876" y="452099"/>
                  </a:lnTo>
                  <a:lnTo>
                    <a:pt x="49876" y="2548274"/>
                  </a:lnTo>
                  <a:lnTo>
                    <a:pt x="52637" y="2596996"/>
                  </a:lnTo>
                  <a:lnTo>
                    <a:pt x="60935" y="2646020"/>
                  </a:lnTo>
                  <a:lnTo>
                    <a:pt x="74248" y="2691773"/>
                  </a:lnTo>
                  <a:lnTo>
                    <a:pt x="92295" y="2734948"/>
                  </a:lnTo>
                  <a:lnTo>
                    <a:pt x="114687" y="2775081"/>
                  </a:lnTo>
                  <a:lnTo>
                    <a:pt x="141229" y="2812062"/>
                  </a:lnTo>
                  <a:lnTo>
                    <a:pt x="171434" y="2845251"/>
                  </a:lnTo>
                  <a:lnTo>
                    <a:pt x="205011" y="2874362"/>
                  </a:lnTo>
                  <a:lnTo>
                    <a:pt x="241618" y="2899021"/>
                  </a:lnTo>
                  <a:lnTo>
                    <a:pt x="280914" y="2918852"/>
                  </a:lnTo>
                  <a:lnTo>
                    <a:pt x="322559" y="2933482"/>
                  </a:lnTo>
                  <a:lnTo>
                    <a:pt x="366211" y="2942534"/>
                  </a:lnTo>
                  <a:lnTo>
                    <a:pt x="411531" y="2945635"/>
                  </a:lnTo>
                  <a:lnTo>
                    <a:pt x="6680318" y="2945635"/>
                  </a:lnTo>
                  <a:lnTo>
                    <a:pt x="6655898" y="2959650"/>
                  </a:lnTo>
                  <a:lnTo>
                    <a:pt x="6615846" y="2977029"/>
                  </a:lnTo>
                  <a:lnTo>
                    <a:pt x="6573763" y="2989804"/>
                  </a:lnTo>
                  <a:lnTo>
                    <a:pt x="6529882" y="2997683"/>
                  </a:lnTo>
                  <a:lnTo>
                    <a:pt x="6484436" y="3000374"/>
                  </a:lnTo>
                  <a:close/>
                </a:path>
                <a:path w="6896100" h="3000375">
                  <a:moveTo>
                    <a:pt x="6680318" y="2945635"/>
                  </a:moveTo>
                  <a:lnTo>
                    <a:pt x="6484436" y="2945635"/>
                  </a:lnTo>
                  <a:lnTo>
                    <a:pt x="6529764" y="2942534"/>
                  </a:lnTo>
                  <a:lnTo>
                    <a:pt x="6573426" y="2933482"/>
                  </a:lnTo>
                  <a:lnTo>
                    <a:pt x="6615079" y="2918852"/>
                  </a:lnTo>
                  <a:lnTo>
                    <a:pt x="6654380" y="2899021"/>
                  </a:lnTo>
                  <a:lnTo>
                    <a:pt x="6690989" y="2874362"/>
                  </a:lnTo>
                  <a:lnTo>
                    <a:pt x="6724565" y="2845251"/>
                  </a:lnTo>
                  <a:lnTo>
                    <a:pt x="6754768" y="2812062"/>
                  </a:lnTo>
                  <a:lnTo>
                    <a:pt x="6781306" y="2775081"/>
                  </a:lnTo>
                  <a:lnTo>
                    <a:pt x="6803691" y="2734948"/>
                  </a:lnTo>
                  <a:lnTo>
                    <a:pt x="6821732" y="2691773"/>
                  </a:lnTo>
                  <a:lnTo>
                    <a:pt x="6835038" y="2646020"/>
                  </a:lnTo>
                  <a:lnTo>
                    <a:pt x="6843271" y="2598062"/>
                  </a:lnTo>
                  <a:lnTo>
                    <a:pt x="6846091" y="2548274"/>
                  </a:lnTo>
                  <a:lnTo>
                    <a:pt x="6846091" y="452099"/>
                  </a:lnTo>
                  <a:lnTo>
                    <a:pt x="6843330" y="403378"/>
                  </a:lnTo>
                  <a:lnTo>
                    <a:pt x="6843270" y="402312"/>
                  </a:lnTo>
                  <a:lnTo>
                    <a:pt x="6835032" y="354354"/>
                  </a:lnTo>
                  <a:lnTo>
                    <a:pt x="6821719" y="308600"/>
                  </a:lnTo>
                  <a:lnTo>
                    <a:pt x="6803672" y="265425"/>
                  </a:lnTo>
                  <a:lnTo>
                    <a:pt x="6781231" y="225204"/>
                  </a:lnTo>
                  <a:lnTo>
                    <a:pt x="6754738" y="188312"/>
                  </a:lnTo>
                  <a:lnTo>
                    <a:pt x="6724533" y="155123"/>
                  </a:lnTo>
                  <a:lnTo>
                    <a:pt x="6690956" y="126011"/>
                  </a:lnTo>
                  <a:lnTo>
                    <a:pt x="6654349" y="101352"/>
                  </a:lnTo>
                  <a:lnTo>
                    <a:pt x="6615053" y="81521"/>
                  </a:lnTo>
                  <a:lnTo>
                    <a:pt x="6573408" y="66892"/>
                  </a:lnTo>
                  <a:lnTo>
                    <a:pt x="6529756" y="57840"/>
                  </a:lnTo>
                  <a:lnTo>
                    <a:pt x="6484436" y="54739"/>
                  </a:lnTo>
                  <a:lnTo>
                    <a:pt x="6680271" y="54739"/>
                  </a:lnTo>
                  <a:lnTo>
                    <a:pt x="6728936" y="88121"/>
                  </a:lnTo>
                  <a:lnTo>
                    <a:pt x="6761506" y="117555"/>
                  </a:lnTo>
                  <a:lnTo>
                    <a:pt x="6791117" y="150423"/>
                  </a:lnTo>
                  <a:lnTo>
                    <a:pt x="6817536" y="186433"/>
                  </a:lnTo>
                  <a:lnTo>
                    <a:pt x="6840478" y="225204"/>
                  </a:lnTo>
                  <a:lnTo>
                    <a:pt x="6859866" y="266709"/>
                  </a:lnTo>
                  <a:lnTo>
                    <a:pt x="6875311" y="310390"/>
                  </a:lnTo>
                  <a:lnTo>
                    <a:pt x="6886631" y="356044"/>
                  </a:lnTo>
                  <a:lnTo>
                    <a:pt x="6893594" y="403378"/>
                  </a:lnTo>
                  <a:lnTo>
                    <a:pt x="6895967" y="452099"/>
                  </a:lnTo>
                  <a:lnTo>
                    <a:pt x="6895967" y="2548274"/>
                  </a:lnTo>
                  <a:lnTo>
                    <a:pt x="6893596" y="2596996"/>
                  </a:lnTo>
                  <a:lnTo>
                    <a:pt x="6886636" y="2644330"/>
                  </a:lnTo>
                  <a:lnTo>
                    <a:pt x="6875321" y="2689983"/>
                  </a:lnTo>
                  <a:lnTo>
                    <a:pt x="6859882" y="2733665"/>
                  </a:lnTo>
                  <a:lnTo>
                    <a:pt x="6840553" y="2775081"/>
                  </a:lnTo>
                  <a:lnTo>
                    <a:pt x="6817566" y="2813941"/>
                  </a:lnTo>
                  <a:lnTo>
                    <a:pt x="6791153" y="2849951"/>
                  </a:lnTo>
                  <a:lnTo>
                    <a:pt x="6761548" y="2882819"/>
                  </a:lnTo>
                  <a:lnTo>
                    <a:pt x="6728982" y="2912253"/>
                  </a:lnTo>
                  <a:lnTo>
                    <a:pt x="6693688" y="2937961"/>
                  </a:lnTo>
                  <a:lnTo>
                    <a:pt x="6680318" y="2945635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8694" y="6061394"/>
              <a:ext cx="6844030" cy="2949575"/>
            </a:xfrm>
            <a:custGeom>
              <a:avLst/>
              <a:gdLst/>
              <a:ahLst/>
              <a:cxnLst/>
              <a:rect l="l" t="t" r="r" b="b"/>
              <a:pathLst>
                <a:path w="6844030" h="2949575">
                  <a:moveTo>
                    <a:pt x="6461422" y="2949578"/>
                  </a:moveTo>
                  <a:lnTo>
                    <a:pt x="386687" y="2949578"/>
                  </a:lnTo>
                  <a:lnTo>
                    <a:pt x="340710" y="2946675"/>
                  </a:lnTo>
                  <a:lnTo>
                    <a:pt x="296521" y="2938242"/>
                  </a:lnTo>
                  <a:lnTo>
                    <a:pt x="254380" y="2924590"/>
                  </a:lnTo>
                  <a:lnTo>
                    <a:pt x="214545" y="2906049"/>
                  </a:lnTo>
                  <a:lnTo>
                    <a:pt x="177276" y="2882948"/>
                  </a:lnTo>
                  <a:lnTo>
                    <a:pt x="142830" y="2855617"/>
                  </a:lnTo>
                  <a:lnTo>
                    <a:pt x="111468" y="2824386"/>
                  </a:lnTo>
                  <a:lnTo>
                    <a:pt x="83448" y="2789584"/>
                  </a:lnTo>
                  <a:lnTo>
                    <a:pt x="59028" y="2751542"/>
                  </a:lnTo>
                  <a:lnTo>
                    <a:pt x="38468" y="2710588"/>
                  </a:lnTo>
                  <a:lnTo>
                    <a:pt x="22026" y="2667053"/>
                  </a:lnTo>
                  <a:lnTo>
                    <a:pt x="9962" y="2621266"/>
                  </a:lnTo>
                  <a:lnTo>
                    <a:pt x="2533" y="2573557"/>
                  </a:lnTo>
                  <a:lnTo>
                    <a:pt x="0" y="2524256"/>
                  </a:lnTo>
                  <a:lnTo>
                    <a:pt x="0" y="425304"/>
                  </a:lnTo>
                  <a:lnTo>
                    <a:pt x="2533" y="376003"/>
                  </a:lnTo>
                  <a:lnTo>
                    <a:pt x="9962" y="328294"/>
                  </a:lnTo>
                  <a:lnTo>
                    <a:pt x="22026" y="282507"/>
                  </a:lnTo>
                  <a:lnTo>
                    <a:pt x="38468" y="238972"/>
                  </a:lnTo>
                  <a:lnTo>
                    <a:pt x="59028" y="198018"/>
                  </a:lnTo>
                  <a:lnTo>
                    <a:pt x="83448" y="159975"/>
                  </a:lnTo>
                  <a:lnTo>
                    <a:pt x="111468" y="125174"/>
                  </a:lnTo>
                  <a:lnTo>
                    <a:pt x="142830" y="93942"/>
                  </a:lnTo>
                  <a:lnTo>
                    <a:pt x="177276" y="66611"/>
                  </a:lnTo>
                  <a:lnTo>
                    <a:pt x="214545" y="43510"/>
                  </a:lnTo>
                  <a:lnTo>
                    <a:pt x="254380" y="24969"/>
                  </a:lnTo>
                  <a:lnTo>
                    <a:pt x="296521" y="11317"/>
                  </a:lnTo>
                  <a:lnTo>
                    <a:pt x="340710" y="2884"/>
                  </a:lnTo>
                  <a:lnTo>
                    <a:pt x="386687" y="0"/>
                  </a:lnTo>
                  <a:lnTo>
                    <a:pt x="6461422" y="0"/>
                  </a:lnTo>
                  <a:lnTo>
                    <a:pt x="6506234" y="2884"/>
                  </a:lnTo>
                  <a:lnTo>
                    <a:pt x="6549601" y="11317"/>
                  </a:lnTo>
                  <a:lnTo>
                    <a:pt x="6591224" y="24969"/>
                  </a:lnTo>
                  <a:lnTo>
                    <a:pt x="6630804" y="43510"/>
                  </a:lnTo>
                  <a:lnTo>
                    <a:pt x="6668038" y="66611"/>
                  </a:lnTo>
                  <a:lnTo>
                    <a:pt x="6702629" y="93942"/>
                  </a:lnTo>
                  <a:lnTo>
                    <a:pt x="6734274" y="125174"/>
                  </a:lnTo>
                  <a:lnTo>
                    <a:pt x="6762674" y="159975"/>
                  </a:lnTo>
                  <a:lnTo>
                    <a:pt x="6787528" y="198018"/>
                  </a:lnTo>
                  <a:lnTo>
                    <a:pt x="6808537" y="238972"/>
                  </a:lnTo>
                  <a:lnTo>
                    <a:pt x="6825400" y="282507"/>
                  </a:lnTo>
                  <a:lnTo>
                    <a:pt x="6837816" y="328294"/>
                  </a:lnTo>
                  <a:lnTo>
                    <a:pt x="6843862" y="365897"/>
                  </a:lnTo>
                  <a:lnTo>
                    <a:pt x="6843862" y="2583636"/>
                  </a:lnTo>
                  <a:lnTo>
                    <a:pt x="6837807" y="2621266"/>
                  </a:lnTo>
                  <a:lnTo>
                    <a:pt x="6825383" y="2667053"/>
                  </a:lnTo>
                  <a:lnTo>
                    <a:pt x="6808513" y="2710588"/>
                  </a:lnTo>
                  <a:lnTo>
                    <a:pt x="6787498" y="2751542"/>
                  </a:lnTo>
                  <a:lnTo>
                    <a:pt x="6762638" y="2789584"/>
                  </a:lnTo>
                  <a:lnTo>
                    <a:pt x="6734234" y="2824386"/>
                  </a:lnTo>
                  <a:lnTo>
                    <a:pt x="6702587" y="2855617"/>
                  </a:lnTo>
                  <a:lnTo>
                    <a:pt x="6667997" y="2882948"/>
                  </a:lnTo>
                  <a:lnTo>
                    <a:pt x="6630765" y="2906049"/>
                  </a:lnTo>
                  <a:lnTo>
                    <a:pt x="6591190" y="2924590"/>
                  </a:lnTo>
                  <a:lnTo>
                    <a:pt x="6549573" y="2938242"/>
                  </a:lnTo>
                  <a:lnTo>
                    <a:pt x="6506210" y="2946675"/>
                  </a:lnTo>
                  <a:lnTo>
                    <a:pt x="6461422" y="2949578"/>
                  </a:lnTo>
                  <a:close/>
                </a:path>
              </a:pathLst>
            </a:custGeom>
            <a:solidFill>
              <a:srgbClr val="4E8FB0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37090" y="6836776"/>
            <a:ext cx="4065904" cy="12903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635" algn="ctr">
              <a:lnSpc>
                <a:spcPts val="3300"/>
              </a:lnSpc>
              <a:spcBef>
                <a:spcPts val="259"/>
              </a:spcBef>
            </a:pP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Build</a:t>
            </a:r>
            <a:r>
              <a:rPr sz="28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trust</a:t>
            </a:r>
            <a:r>
              <a:rPr sz="28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understand</a:t>
            </a:r>
            <a:r>
              <a:rPr sz="2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challenges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8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needs.</a:t>
            </a:r>
            <a:endParaRPr sz="280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735139" y="2080278"/>
            <a:ext cx="7145020" cy="3204845"/>
            <a:chOff x="9735139" y="2080278"/>
            <a:chExt cx="7145020" cy="3204845"/>
          </a:xfrm>
        </p:grpSpPr>
        <p:sp>
          <p:nvSpPr>
            <p:cNvPr id="11" name="object 11"/>
            <p:cNvSpPr/>
            <p:nvPr/>
          </p:nvSpPr>
          <p:spPr>
            <a:xfrm>
              <a:off x="9983735" y="2080278"/>
              <a:ext cx="6896100" cy="3000375"/>
            </a:xfrm>
            <a:custGeom>
              <a:avLst/>
              <a:gdLst/>
              <a:ahLst/>
              <a:cxnLst/>
              <a:rect l="l" t="t" r="r" b="b"/>
              <a:pathLst>
                <a:path w="6896100" h="3000375">
                  <a:moveTo>
                    <a:pt x="6484371" y="3000270"/>
                  </a:moveTo>
                  <a:lnTo>
                    <a:pt x="409697" y="3000270"/>
                  </a:lnTo>
                  <a:lnTo>
                    <a:pt x="364268" y="2997664"/>
                  </a:lnTo>
                  <a:lnTo>
                    <a:pt x="365485" y="2997664"/>
                  </a:lnTo>
                  <a:lnTo>
                    <a:pt x="321625" y="2990019"/>
                  </a:lnTo>
                  <a:lnTo>
                    <a:pt x="321861" y="2990019"/>
                  </a:lnTo>
                  <a:lnTo>
                    <a:pt x="279894" y="2977590"/>
                  </a:lnTo>
                  <a:lnTo>
                    <a:pt x="239908" y="2960631"/>
                  </a:lnTo>
                  <a:lnTo>
                    <a:pt x="202163" y="2939399"/>
                  </a:lnTo>
                  <a:lnTo>
                    <a:pt x="166899" y="2914148"/>
                  </a:lnTo>
                  <a:lnTo>
                    <a:pt x="134355" y="2885134"/>
                  </a:lnTo>
                  <a:lnTo>
                    <a:pt x="104766" y="2852612"/>
                  </a:lnTo>
                  <a:lnTo>
                    <a:pt x="78365" y="2816838"/>
                  </a:lnTo>
                  <a:lnTo>
                    <a:pt x="55386" y="2778066"/>
                  </a:lnTo>
                  <a:lnTo>
                    <a:pt x="36063" y="2736553"/>
                  </a:lnTo>
                  <a:lnTo>
                    <a:pt x="20630" y="2692554"/>
                  </a:lnTo>
                  <a:lnTo>
                    <a:pt x="9320" y="2646324"/>
                  </a:lnTo>
                  <a:lnTo>
                    <a:pt x="2361" y="2597986"/>
                  </a:lnTo>
                  <a:lnTo>
                    <a:pt x="0" y="2548193"/>
                  </a:lnTo>
                  <a:lnTo>
                    <a:pt x="0" y="452076"/>
                  </a:lnTo>
                  <a:lnTo>
                    <a:pt x="2352" y="403745"/>
                  </a:lnTo>
                  <a:lnTo>
                    <a:pt x="9331" y="356032"/>
                  </a:lnTo>
                  <a:lnTo>
                    <a:pt x="20646" y="310382"/>
                  </a:lnTo>
                  <a:lnTo>
                    <a:pt x="36084" y="266704"/>
                  </a:lnTo>
                  <a:lnTo>
                    <a:pt x="55413" y="225290"/>
                  </a:lnTo>
                  <a:lnTo>
                    <a:pt x="78400" y="186432"/>
                  </a:lnTo>
                  <a:lnTo>
                    <a:pt x="104812" y="150423"/>
                  </a:lnTo>
                  <a:lnTo>
                    <a:pt x="134418" y="117556"/>
                  </a:lnTo>
                  <a:lnTo>
                    <a:pt x="166984" y="88122"/>
                  </a:lnTo>
                  <a:lnTo>
                    <a:pt x="202277" y="62414"/>
                  </a:lnTo>
                  <a:lnTo>
                    <a:pt x="240067" y="40724"/>
                  </a:lnTo>
                  <a:lnTo>
                    <a:pt x="280119" y="23346"/>
                  </a:lnTo>
                  <a:lnTo>
                    <a:pt x="322201" y="10571"/>
                  </a:lnTo>
                  <a:lnTo>
                    <a:pt x="366082" y="2691"/>
                  </a:lnTo>
                  <a:lnTo>
                    <a:pt x="411527" y="0"/>
                  </a:lnTo>
                  <a:lnTo>
                    <a:pt x="6484377" y="0"/>
                  </a:lnTo>
                  <a:lnTo>
                    <a:pt x="6528723" y="2691"/>
                  </a:lnTo>
                  <a:lnTo>
                    <a:pt x="6571806" y="10571"/>
                  </a:lnTo>
                  <a:lnTo>
                    <a:pt x="6613361" y="23346"/>
                  </a:lnTo>
                  <a:lnTo>
                    <a:pt x="6653122" y="40724"/>
                  </a:lnTo>
                  <a:lnTo>
                    <a:pt x="6689520" y="61665"/>
                  </a:lnTo>
                  <a:lnTo>
                    <a:pt x="411527" y="61665"/>
                  </a:lnTo>
                  <a:lnTo>
                    <a:pt x="366208" y="64761"/>
                  </a:lnTo>
                  <a:lnTo>
                    <a:pt x="322556" y="73785"/>
                  </a:lnTo>
                  <a:lnTo>
                    <a:pt x="280911" y="88345"/>
                  </a:lnTo>
                  <a:lnTo>
                    <a:pt x="241615" y="108049"/>
                  </a:lnTo>
                  <a:lnTo>
                    <a:pt x="205009" y="132504"/>
                  </a:lnTo>
                  <a:lnTo>
                    <a:pt x="171433" y="161318"/>
                  </a:lnTo>
                  <a:lnTo>
                    <a:pt x="141228" y="194098"/>
                  </a:lnTo>
                  <a:lnTo>
                    <a:pt x="114735" y="230451"/>
                  </a:lnTo>
                  <a:lnTo>
                    <a:pt x="92294" y="269984"/>
                  </a:lnTo>
                  <a:lnTo>
                    <a:pt x="74247" y="312306"/>
                  </a:lnTo>
                  <a:lnTo>
                    <a:pt x="60934" y="357024"/>
                  </a:lnTo>
                  <a:lnTo>
                    <a:pt x="52765" y="403360"/>
                  </a:lnTo>
                  <a:lnTo>
                    <a:pt x="49875" y="452076"/>
                  </a:lnTo>
                  <a:lnTo>
                    <a:pt x="49875" y="2548193"/>
                  </a:lnTo>
                  <a:lnTo>
                    <a:pt x="52697" y="2597986"/>
                  </a:lnTo>
                  <a:lnTo>
                    <a:pt x="60934" y="2645948"/>
                  </a:lnTo>
                  <a:lnTo>
                    <a:pt x="74247" y="2691704"/>
                  </a:lnTo>
                  <a:lnTo>
                    <a:pt x="92294" y="2734879"/>
                  </a:lnTo>
                  <a:lnTo>
                    <a:pt x="114735" y="2775099"/>
                  </a:lnTo>
                  <a:lnTo>
                    <a:pt x="141228" y="2811990"/>
                  </a:lnTo>
                  <a:lnTo>
                    <a:pt x="171433" y="2845177"/>
                  </a:lnTo>
                  <a:lnTo>
                    <a:pt x="205009" y="2874286"/>
                  </a:lnTo>
                  <a:lnTo>
                    <a:pt x="241615" y="2898942"/>
                  </a:lnTo>
                  <a:lnTo>
                    <a:pt x="280911" y="2918771"/>
                  </a:lnTo>
                  <a:lnTo>
                    <a:pt x="322556" y="2933398"/>
                  </a:lnTo>
                  <a:lnTo>
                    <a:pt x="366208" y="2942449"/>
                  </a:lnTo>
                  <a:lnTo>
                    <a:pt x="411527" y="2945549"/>
                  </a:lnTo>
                  <a:lnTo>
                    <a:pt x="6679900" y="2945549"/>
                  </a:lnTo>
                  <a:lnTo>
                    <a:pt x="6653121" y="2960631"/>
                  </a:lnTo>
                  <a:lnTo>
                    <a:pt x="6613361" y="2977590"/>
                  </a:lnTo>
                  <a:lnTo>
                    <a:pt x="6571806" y="2990019"/>
                  </a:lnTo>
                  <a:lnTo>
                    <a:pt x="6528723" y="2997664"/>
                  </a:lnTo>
                  <a:lnTo>
                    <a:pt x="6484371" y="3000270"/>
                  </a:lnTo>
                  <a:close/>
                </a:path>
                <a:path w="6896100" h="3000375">
                  <a:moveTo>
                    <a:pt x="6679900" y="2945549"/>
                  </a:moveTo>
                  <a:lnTo>
                    <a:pt x="6484377" y="2945549"/>
                  </a:lnTo>
                  <a:lnTo>
                    <a:pt x="6529705" y="2942449"/>
                  </a:lnTo>
                  <a:lnTo>
                    <a:pt x="6573367" y="2933398"/>
                  </a:lnTo>
                  <a:lnTo>
                    <a:pt x="6615019" y="2918771"/>
                  </a:lnTo>
                  <a:lnTo>
                    <a:pt x="6654320" y="2898942"/>
                  </a:lnTo>
                  <a:lnTo>
                    <a:pt x="6690929" y="2874286"/>
                  </a:lnTo>
                  <a:lnTo>
                    <a:pt x="6724504" y="2845177"/>
                  </a:lnTo>
                  <a:lnTo>
                    <a:pt x="6754707" y="2811990"/>
                  </a:lnTo>
                  <a:lnTo>
                    <a:pt x="6781195" y="2775099"/>
                  </a:lnTo>
                  <a:lnTo>
                    <a:pt x="6803630" y="2734879"/>
                  </a:lnTo>
                  <a:lnTo>
                    <a:pt x="6821670" y="2691704"/>
                  </a:lnTo>
                  <a:lnTo>
                    <a:pt x="6834871" y="2646324"/>
                  </a:lnTo>
                  <a:lnTo>
                    <a:pt x="6843209" y="2597986"/>
                  </a:lnTo>
                  <a:lnTo>
                    <a:pt x="6846029" y="2548193"/>
                  </a:lnTo>
                  <a:lnTo>
                    <a:pt x="6846029" y="452076"/>
                  </a:lnTo>
                  <a:lnTo>
                    <a:pt x="6843207" y="403745"/>
                  </a:lnTo>
                  <a:lnTo>
                    <a:pt x="6834970" y="357024"/>
                  </a:lnTo>
                  <a:lnTo>
                    <a:pt x="6821657" y="312306"/>
                  </a:lnTo>
                  <a:lnTo>
                    <a:pt x="6803610" y="269984"/>
                  </a:lnTo>
                  <a:lnTo>
                    <a:pt x="6781170" y="230451"/>
                  </a:lnTo>
                  <a:lnTo>
                    <a:pt x="6754676" y="194098"/>
                  </a:lnTo>
                  <a:lnTo>
                    <a:pt x="6724471" y="161318"/>
                  </a:lnTo>
                  <a:lnTo>
                    <a:pt x="6690895" y="132504"/>
                  </a:lnTo>
                  <a:lnTo>
                    <a:pt x="6654289" y="108049"/>
                  </a:lnTo>
                  <a:lnTo>
                    <a:pt x="6614993" y="88345"/>
                  </a:lnTo>
                  <a:lnTo>
                    <a:pt x="6573348" y="73785"/>
                  </a:lnTo>
                  <a:lnTo>
                    <a:pt x="6529695" y="64761"/>
                  </a:lnTo>
                  <a:lnTo>
                    <a:pt x="6484376" y="61665"/>
                  </a:lnTo>
                  <a:lnTo>
                    <a:pt x="6689520" y="61665"/>
                  </a:lnTo>
                  <a:lnTo>
                    <a:pt x="6726193" y="88122"/>
                  </a:lnTo>
                  <a:lnTo>
                    <a:pt x="6758972" y="117556"/>
                  </a:lnTo>
                  <a:lnTo>
                    <a:pt x="6788892" y="150423"/>
                  </a:lnTo>
                  <a:lnTo>
                    <a:pt x="6815686" y="186432"/>
                  </a:lnTo>
                  <a:lnTo>
                    <a:pt x="6839088" y="225290"/>
                  </a:lnTo>
                  <a:lnTo>
                    <a:pt x="6858832" y="266704"/>
                  </a:lnTo>
                  <a:lnTo>
                    <a:pt x="6874652" y="310382"/>
                  </a:lnTo>
                  <a:lnTo>
                    <a:pt x="6886282" y="356032"/>
                  </a:lnTo>
                  <a:lnTo>
                    <a:pt x="6893455" y="403360"/>
                  </a:lnTo>
                  <a:lnTo>
                    <a:pt x="6895905" y="452076"/>
                  </a:lnTo>
                  <a:lnTo>
                    <a:pt x="6895905" y="2548193"/>
                  </a:lnTo>
                  <a:lnTo>
                    <a:pt x="6893461" y="2597986"/>
                  </a:lnTo>
                  <a:lnTo>
                    <a:pt x="6886338" y="2645948"/>
                  </a:lnTo>
                  <a:lnTo>
                    <a:pt x="6874652" y="2692554"/>
                  </a:lnTo>
                  <a:lnTo>
                    <a:pt x="6858832" y="2736553"/>
                  </a:lnTo>
                  <a:lnTo>
                    <a:pt x="6839088" y="2778066"/>
                  </a:lnTo>
                  <a:lnTo>
                    <a:pt x="6815686" y="2816838"/>
                  </a:lnTo>
                  <a:lnTo>
                    <a:pt x="6788892" y="2852612"/>
                  </a:lnTo>
                  <a:lnTo>
                    <a:pt x="6758972" y="2885134"/>
                  </a:lnTo>
                  <a:lnTo>
                    <a:pt x="6726193" y="2914148"/>
                  </a:lnTo>
                  <a:lnTo>
                    <a:pt x="6690821" y="2939399"/>
                  </a:lnTo>
                  <a:lnTo>
                    <a:pt x="6679900" y="294554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35139" y="2331421"/>
              <a:ext cx="6853555" cy="2954020"/>
            </a:xfrm>
            <a:custGeom>
              <a:avLst/>
              <a:gdLst/>
              <a:ahLst/>
              <a:cxnLst/>
              <a:rect l="l" t="t" r="r" b="b"/>
              <a:pathLst>
                <a:path w="6853555" h="2954020">
                  <a:moveTo>
                    <a:pt x="6482514" y="2953702"/>
                  </a:moveTo>
                  <a:lnTo>
                    <a:pt x="372489" y="2953702"/>
                  </a:lnTo>
                  <a:lnTo>
                    <a:pt x="343380" y="2951826"/>
                  </a:lnTo>
                  <a:lnTo>
                    <a:pt x="342305" y="2951826"/>
                  </a:lnTo>
                  <a:lnTo>
                    <a:pt x="298921" y="2943375"/>
                  </a:lnTo>
                  <a:lnTo>
                    <a:pt x="298713" y="2943375"/>
                  </a:lnTo>
                  <a:lnTo>
                    <a:pt x="257078" y="2929694"/>
                  </a:lnTo>
                  <a:lnTo>
                    <a:pt x="217407" y="2911115"/>
                  </a:lnTo>
                  <a:lnTo>
                    <a:pt x="180124" y="2887967"/>
                  </a:lnTo>
                  <a:lnTo>
                    <a:pt x="145508" y="2860583"/>
                  </a:lnTo>
                  <a:lnTo>
                    <a:pt x="113850" y="2829292"/>
                  </a:lnTo>
                  <a:lnTo>
                    <a:pt x="85444" y="2794426"/>
                  </a:lnTo>
                  <a:lnTo>
                    <a:pt x="60589" y="2756316"/>
                  </a:lnTo>
                  <a:lnTo>
                    <a:pt x="39582" y="2715292"/>
                  </a:lnTo>
                  <a:lnTo>
                    <a:pt x="22722" y="2671685"/>
                  </a:lnTo>
                  <a:lnTo>
                    <a:pt x="10307" y="2625826"/>
                  </a:lnTo>
                  <a:lnTo>
                    <a:pt x="2635" y="2578046"/>
                  </a:lnTo>
                  <a:lnTo>
                    <a:pt x="0" y="2528675"/>
                  </a:lnTo>
                  <a:lnTo>
                    <a:pt x="0" y="426040"/>
                  </a:lnTo>
                  <a:lnTo>
                    <a:pt x="2622" y="375387"/>
                  </a:lnTo>
                  <a:lnTo>
                    <a:pt x="10288" y="326703"/>
                  </a:lnTo>
                  <a:lnTo>
                    <a:pt x="22699" y="280275"/>
                  </a:lnTo>
                  <a:lnTo>
                    <a:pt x="39554" y="236387"/>
                  </a:lnTo>
                  <a:lnTo>
                    <a:pt x="60556" y="195325"/>
                  </a:lnTo>
                  <a:lnTo>
                    <a:pt x="85403" y="157374"/>
                  </a:lnTo>
                  <a:lnTo>
                    <a:pt x="113797" y="122819"/>
                  </a:lnTo>
                  <a:lnTo>
                    <a:pt x="145437" y="91946"/>
                  </a:lnTo>
                  <a:lnTo>
                    <a:pt x="180025" y="65040"/>
                  </a:lnTo>
                  <a:lnTo>
                    <a:pt x="217260" y="42386"/>
                  </a:lnTo>
                  <a:lnTo>
                    <a:pt x="256844" y="24270"/>
                  </a:lnTo>
                  <a:lnTo>
                    <a:pt x="298476" y="10977"/>
                  </a:lnTo>
                  <a:lnTo>
                    <a:pt x="341857" y="2791"/>
                  </a:lnTo>
                  <a:lnTo>
                    <a:pt x="386688" y="0"/>
                  </a:lnTo>
                  <a:lnTo>
                    <a:pt x="6466790" y="0"/>
                  </a:lnTo>
                  <a:lnTo>
                    <a:pt x="6511602" y="2791"/>
                  </a:lnTo>
                  <a:lnTo>
                    <a:pt x="6554969" y="10977"/>
                  </a:lnTo>
                  <a:lnTo>
                    <a:pt x="6596592" y="24270"/>
                  </a:lnTo>
                  <a:lnTo>
                    <a:pt x="6636172" y="42386"/>
                  </a:lnTo>
                  <a:lnTo>
                    <a:pt x="6673406" y="65040"/>
                  </a:lnTo>
                  <a:lnTo>
                    <a:pt x="6707996" y="91946"/>
                  </a:lnTo>
                  <a:lnTo>
                    <a:pt x="6739641" y="122819"/>
                  </a:lnTo>
                  <a:lnTo>
                    <a:pt x="6768041" y="157374"/>
                  </a:lnTo>
                  <a:lnTo>
                    <a:pt x="6792896" y="195325"/>
                  </a:lnTo>
                  <a:lnTo>
                    <a:pt x="6813904" y="236387"/>
                  </a:lnTo>
                  <a:lnTo>
                    <a:pt x="6830767" y="280275"/>
                  </a:lnTo>
                  <a:lnTo>
                    <a:pt x="6843184" y="326703"/>
                  </a:lnTo>
                  <a:lnTo>
                    <a:pt x="6850854" y="375387"/>
                  </a:lnTo>
                  <a:lnTo>
                    <a:pt x="6853431" y="426040"/>
                  </a:lnTo>
                  <a:lnTo>
                    <a:pt x="6853431" y="2528675"/>
                  </a:lnTo>
                  <a:lnTo>
                    <a:pt x="6850855" y="2578046"/>
                  </a:lnTo>
                  <a:lnTo>
                    <a:pt x="6843189" y="2625826"/>
                  </a:lnTo>
                  <a:lnTo>
                    <a:pt x="6830778" y="2671685"/>
                  </a:lnTo>
                  <a:lnTo>
                    <a:pt x="6813923" y="2715292"/>
                  </a:lnTo>
                  <a:lnTo>
                    <a:pt x="6792921" y="2756316"/>
                  </a:lnTo>
                  <a:lnTo>
                    <a:pt x="6768074" y="2794426"/>
                  </a:lnTo>
                  <a:lnTo>
                    <a:pt x="6739681" y="2829292"/>
                  </a:lnTo>
                  <a:lnTo>
                    <a:pt x="6708040" y="2860583"/>
                  </a:lnTo>
                  <a:lnTo>
                    <a:pt x="6673453" y="2887967"/>
                  </a:lnTo>
                  <a:lnTo>
                    <a:pt x="6636217" y="2911115"/>
                  </a:lnTo>
                  <a:lnTo>
                    <a:pt x="6596634" y="2929694"/>
                  </a:lnTo>
                  <a:lnTo>
                    <a:pt x="6555002" y="2943375"/>
                  </a:lnTo>
                  <a:lnTo>
                    <a:pt x="6511621" y="2951826"/>
                  </a:lnTo>
                  <a:lnTo>
                    <a:pt x="6482514" y="2953702"/>
                  </a:lnTo>
                  <a:close/>
                </a:path>
              </a:pathLst>
            </a:custGeom>
            <a:solidFill>
              <a:srgbClr val="FF4545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949793" y="2933092"/>
            <a:ext cx="4178935" cy="17094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spcBef>
                <a:spcPts val="259"/>
              </a:spcBef>
            </a:pP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Identify</a:t>
            </a:r>
            <a:r>
              <a:rPr sz="2800" b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gaps</a:t>
            </a:r>
            <a:r>
              <a:rPr sz="2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Open Sans"/>
                <a:cs typeface="Open Sans"/>
              </a:rPr>
              <a:t>in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leadership’s</a:t>
            </a:r>
            <a:r>
              <a:rPr sz="2800" b="1" spc="-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knowledge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about</a:t>
            </a:r>
            <a:r>
              <a:rPr sz="2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Open Sans"/>
                <a:cs typeface="Open Sans"/>
              </a:rPr>
              <a:t>services</a:t>
            </a:r>
            <a:r>
              <a:rPr sz="28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2800" b="1" spc="-10" dirty="0">
                <a:solidFill>
                  <a:srgbClr val="FFFFFF"/>
                </a:solidFill>
                <a:latin typeface="Open Sans"/>
                <a:cs typeface="Open Sans"/>
              </a:rPr>
              <a:t>programs.</a:t>
            </a:r>
            <a:endParaRPr sz="2800">
              <a:latin typeface="Open Sans"/>
              <a:cs typeface="Open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730616" y="5809663"/>
            <a:ext cx="7145020" cy="3200400"/>
            <a:chOff x="9730616" y="5809663"/>
            <a:chExt cx="7145020" cy="3200400"/>
          </a:xfrm>
        </p:grpSpPr>
        <p:sp>
          <p:nvSpPr>
            <p:cNvPr id="15" name="object 15"/>
            <p:cNvSpPr/>
            <p:nvPr/>
          </p:nvSpPr>
          <p:spPr>
            <a:xfrm>
              <a:off x="9979213" y="5809663"/>
              <a:ext cx="6896100" cy="3000375"/>
            </a:xfrm>
            <a:custGeom>
              <a:avLst/>
              <a:gdLst/>
              <a:ahLst/>
              <a:cxnLst/>
              <a:rect l="l" t="t" r="r" b="b"/>
              <a:pathLst>
                <a:path w="6896100" h="3000375">
                  <a:moveTo>
                    <a:pt x="6484371" y="3000270"/>
                  </a:moveTo>
                  <a:lnTo>
                    <a:pt x="409755" y="3000270"/>
                  </a:lnTo>
                  <a:lnTo>
                    <a:pt x="364303" y="2997578"/>
                  </a:lnTo>
                  <a:lnTo>
                    <a:pt x="365495" y="2997578"/>
                  </a:lnTo>
                  <a:lnTo>
                    <a:pt x="321615" y="2989698"/>
                  </a:lnTo>
                  <a:lnTo>
                    <a:pt x="321854" y="2989698"/>
                  </a:lnTo>
                  <a:lnTo>
                    <a:pt x="279876" y="2976923"/>
                  </a:lnTo>
                  <a:lnTo>
                    <a:pt x="239883" y="2959545"/>
                  </a:lnTo>
                  <a:lnTo>
                    <a:pt x="202133" y="2937855"/>
                  </a:lnTo>
                  <a:lnTo>
                    <a:pt x="166867" y="2912147"/>
                  </a:lnTo>
                  <a:lnTo>
                    <a:pt x="134323" y="2882714"/>
                  </a:lnTo>
                  <a:lnTo>
                    <a:pt x="104735" y="2849846"/>
                  </a:lnTo>
                  <a:lnTo>
                    <a:pt x="78338" y="2813837"/>
                  </a:lnTo>
                  <a:lnTo>
                    <a:pt x="55364" y="2774979"/>
                  </a:lnTo>
                  <a:lnTo>
                    <a:pt x="36047" y="2733565"/>
                  </a:lnTo>
                  <a:lnTo>
                    <a:pt x="20620" y="2689887"/>
                  </a:lnTo>
                  <a:lnTo>
                    <a:pt x="9315" y="2644238"/>
                  </a:lnTo>
                  <a:lnTo>
                    <a:pt x="2366" y="2596909"/>
                  </a:lnTo>
                  <a:lnTo>
                    <a:pt x="0" y="2548193"/>
                  </a:lnTo>
                  <a:lnTo>
                    <a:pt x="0" y="452076"/>
                  </a:lnTo>
                  <a:lnTo>
                    <a:pt x="2371" y="403360"/>
                  </a:lnTo>
                  <a:lnTo>
                    <a:pt x="9331" y="356032"/>
                  </a:lnTo>
                  <a:lnTo>
                    <a:pt x="20646" y="310382"/>
                  </a:lnTo>
                  <a:lnTo>
                    <a:pt x="36084" y="266704"/>
                  </a:lnTo>
                  <a:lnTo>
                    <a:pt x="55484" y="225170"/>
                  </a:lnTo>
                  <a:lnTo>
                    <a:pt x="78400" y="186432"/>
                  </a:lnTo>
                  <a:lnTo>
                    <a:pt x="104812" y="150423"/>
                  </a:lnTo>
                  <a:lnTo>
                    <a:pt x="134418" y="117556"/>
                  </a:lnTo>
                  <a:lnTo>
                    <a:pt x="166984" y="88122"/>
                  </a:lnTo>
                  <a:lnTo>
                    <a:pt x="202277" y="62414"/>
                  </a:lnTo>
                  <a:lnTo>
                    <a:pt x="240067" y="40724"/>
                  </a:lnTo>
                  <a:lnTo>
                    <a:pt x="280119" y="23346"/>
                  </a:lnTo>
                  <a:lnTo>
                    <a:pt x="322201" y="10571"/>
                  </a:lnTo>
                  <a:lnTo>
                    <a:pt x="366082" y="2691"/>
                  </a:lnTo>
                  <a:lnTo>
                    <a:pt x="411527" y="0"/>
                  </a:lnTo>
                  <a:lnTo>
                    <a:pt x="6484377" y="0"/>
                  </a:lnTo>
                  <a:lnTo>
                    <a:pt x="6528723" y="2691"/>
                  </a:lnTo>
                  <a:lnTo>
                    <a:pt x="6571806" y="10571"/>
                  </a:lnTo>
                  <a:lnTo>
                    <a:pt x="6613361" y="23346"/>
                  </a:lnTo>
                  <a:lnTo>
                    <a:pt x="6653122" y="40724"/>
                  </a:lnTo>
                  <a:lnTo>
                    <a:pt x="6677448" y="54720"/>
                  </a:lnTo>
                  <a:lnTo>
                    <a:pt x="413065" y="54720"/>
                  </a:lnTo>
                  <a:lnTo>
                    <a:pt x="367720" y="57820"/>
                  </a:lnTo>
                  <a:lnTo>
                    <a:pt x="366707" y="57820"/>
                  </a:lnTo>
                  <a:lnTo>
                    <a:pt x="323031" y="66871"/>
                  </a:lnTo>
                  <a:lnTo>
                    <a:pt x="322836" y="66871"/>
                  </a:lnTo>
                  <a:lnTo>
                    <a:pt x="281170" y="81498"/>
                  </a:lnTo>
                  <a:lnTo>
                    <a:pt x="241777" y="101327"/>
                  </a:lnTo>
                  <a:lnTo>
                    <a:pt x="205114" y="125983"/>
                  </a:lnTo>
                  <a:lnTo>
                    <a:pt x="171500" y="155092"/>
                  </a:lnTo>
                  <a:lnTo>
                    <a:pt x="141270" y="188279"/>
                  </a:lnTo>
                  <a:lnTo>
                    <a:pt x="114759" y="225170"/>
                  </a:lnTo>
                  <a:lnTo>
                    <a:pt x="92307" y="265390"/>
                  </a:lnTo>
                  <a:lnTo>
                    <a:pt x="74253" y="308566"/>
                  </a:lnTo>
                  <a:lnTo>
                    <a:pt x="60936" y="354321"/>
                  </a:lnTo>
                  <a:lnTo>
                    <a:pt x="52697" y="402283"/>
                  </a:lnTo>
                  <a:lnTo>
                    <a:pt x="49875" y="452076"/>
                  </a:lnTo>
                  <a:lnTo>
                    <a:pt x="49875" y="2548193"/>
                  </a:lnTo>
                  <a:lnTo>
                    <a:pt x="52636" y="2596909"/>
                  </a:lnTo>
                  <a:lnTo>
                    <a:pt x="52697" y="2597986"/>
                  </a:lnTo>
                  <a:lnTo>
                    <a:pt x="60934" y="2645948"/>
                  </a:lnTo>
                  <a:lnTo>
                    <a:pt x="74247" y="2691704"/>
                  </a:lnTo>
                  <a:lnTo>
                    <a:pt x="92294" y="2734879"/>
                  </a:lnTo>
                  <a:lnTo>
                    <a:pt x="114668" y="2774979"/>
                  </a:lnTo>
                  <a:lnTo>
                    <a:pt x="141228" y="2811990"/>
                  </a:lnTo>
                  <a:lnTo>
                    <a:pt x="171433" y="2845177"/>
                  </a:lnTo>
                  <a:lnTo>
                    <a:pt x="205009" y="2874286"/>
                  </a:lnTo>
                  <a:lnTo>
                    <a:pt x="241615" y="2898942"/>
                  </a:lnTo>
                  <a:lnTo>
                    <a:pt x="280911" y="2918771"/>
                  </a:lnTo>
                  <a:lnTo>
                    <a:pt x="322556" y="2933398"/>
                  </a:lnTo>
                  <a:lnTo>
                    <a:pt x="366208" y="2942449"/>
                  </a:lnTo>
                  <a:lnTo>
                    <a:pt x="411527" y="2945549"/>
                  </a:lnTo>
                  <a:lnTo>
                    <a:pt x="6677448" y="2945549"/>
                  </a:lnTo>
                  <a:lnTo>
                    <a:pt x="6653121" y="2959545"/>
                  </a:lnTo>
                  <a:lnTo>
                    <a:pt x="6613361" y="2976923"/>
                  </a:lnTo>
                  <a:lnTo>
                    <a:pt x="6571806" y="2989698"/>
                  </a:lnTo>
                  <a:lnTo>
                    <a:pt x="6528723" y="2997578"/>
                  </a:lnTo>
                  <a:lnTo>
                    <a:pt x="6484371" y="3000270"/>
                  </a:lnTo>
                  <a:close/>
                </a:path>
                <a:path w="6896100" h="3000375">
                  <a:moveTo>
                    <a:pt x="6677448" y="2945549"/>
                  </a:moveTo>
                  <a:lnTo>
                    <a:pt x="6484377" y="2945549"/>
                  </a:lnTo>
                  <a:lnTo>
                    <a:pt x="6529705" y="2942449"/>
                  </a:lnTo>
                  <a:lnTo>
                    <a:pt x="6573367" y="2933398"/>
                  </a:lnTo>
                  <a:lnTo>
                    <a:pt x="6615019" y="2918771"/>
                  </a:lnTo>
                  <a:lnTo>
                    <a:pt x="6654320" y="2898942"/>
                  </a:lnTo>
                  <a:lnTo>
                    <a:pt x="6690929" y="2874286"/>
                  </a:lnTo>
                  <a:lnTo>
                    <a:pt x="6724504" y="2845177"/>
                  </a:lnTo>
                  <a:lnTo>
                    <a:pt x="6754707" y="2811990"/>
                  </a:lnTo>
                  <a:lnTo>
                    <a:pt x="6781262" y="2774979"/>
                  </a:lnTo>
                  <a:lnTo>
                    <a:pt x="6803630" y="2734879"/>
                  </a:lnTo>
                  <a:lnTo>
                    <a:pt x="6821670" y="2691704"/>
                  </a:lnTo>
                  <a:lnTo>
                    <a:pt x="6834976" y="2645948"/>
                  </a:lnTo>
                  <a:lnTo>
                    <a:pt x="6843209" y="2597986"/>
                  </a:lnTo>
                  <a:lnTo>
                    <a:pt x="6846029" y="2548193"/>
                  </a:lnTo>
                  <a:lnTo>
                    <a:pt x="6846029" y="452076"/>
                  </a:lnTo>
                  <a:lnTo>
                    <a:pt x="6843268" y="403360"/>
                  </a:lnTo>
                  <a:lnTo>
                    <a:pt x="6843207" y="402283"/>
                  </a:lnTo>
                  <a:lnTo>
                    <a:pt x="6834970" y="354321"/>
                  </a:lnTo>
                  <a:lnTo>
                    <a:pt x="6821657" y="308566"/>
                  </a:lnTo>
                  <a:lnTo>
                    <a:pt x="6803610" y="265390"/>
                  </a:lnTo>
                  <a:lnTo>
                    <a:pt x="6781170" y="225170"/>
                  </a:lnTo>
                  <a:lnTo>
                    <a:pt x="6754677" y="188279"/>
                  </a:lnTo>
                  <a:lnTo>
                    <a:pt x="6724471" y="155092"/>
                  </a:lnTo>
                  <a:lnTo>
                    <a:pt x="6690895" y="125983"/>
                  </a:lnTo>
                  <a:lnTo>
                    <a:pt x="6654289" y="101327"/>
                  </a:lnTo>
                  <a:lnTo>
                    <a:pt x="6614993" y="81498"/>
                  </a:lnTo>
                  <a:lnTo>
                    <a:pt x="6573349" y="66871"/>
                  </a:lnTo>
                  <a:lnTo>
                    <a:pt x="6529696" y="57820"/>
                  </a:lnTo>
                  <a:lnTo>
                    <a:pt x="6484377" y="54720"/>
                  </a:lnTo>
                  <a:lnTo>
                    <a:pt x="6677448" y="54720"/>
                  </a:lnTo>
                  <a:lnTo>
                    <a:pt x="6726193" y="88122"/>
                  </a:lnTo>
                  <a:lnTo>
                    <a:pt x="6758972" y="117556"/>
                  </a:lnTo>
                  <a:lnTo>
                    <a:pt x="6788892" y="150423"/>
                  </a:lnTo>
                  <a:lnTo>
                    <a:pt x="6815686" y="186432"/>
                  </a:lnTo>
                  <a:lnTo>
                    <a:pt x="6839016" y="225170"/>
                  </a:lnTo>
                  <a:lnTo>
                    <a:pt x="6858832" y="266704"/>
                  </a:lnTo>
                  <a:lnTo>
                    <a:pt x="6874652" y="310382"/>
                  </a:lnTo>
                  <a:lnTo>
                    <a:pt x="6886282" y="356032"/>
                  </a:lnTo>
                  <a:lnTo>
                    <a:pt x="6893455" y="403360"/>
                  </a:lnTo>
                  <a:lnTo>
                    <a:pt x="6895905" y="452076"/>
                  </a:lnTo>
                  <a:lnTo>
                    <a:pt x="6895905" y="2548193"/>
                  </a:lnTo>
                  <a:lnTo>
                    <a:pt x="6893455" y="2596909"/>
                  </a:lnTo>
                  <a:lnTo>
                    <a:pt x="6886282" y="2644238"/>
                  </a:lnTo>
                  <a:lnTo>
                    <a:pt x="6874652" y="2689887"/>
                  </a:lnTo>
                  <a:lnTo>
                    <a:pt x="6858832" y="2733565"/>
                  </a:lnTo>
                  <a:lnTo>
                    <a:pt x="6839088" y="2774979"/>
                  </a:lnTo>
                  <a:lnTo>
                    <a:pt x="6815686" y="2813837"/>
                  </a:lnTo>
                  <a:lnTo>
                    <a:pt x="6788892" y="2849846"/>
                  </a:lnTo>
                  <a:lnTo>
                    <a:pt x="6758972" y="2882714"/>
                  </a:lnTo>
                  <a:lnTo>
                    <a:pt x="6726193" y="2912147"/>
                  </a:lnTo>
                  <a:lnTo>
                    <a:pt x="6690821" y="2937855"/>
                  </a:lnTo>
                  <a:lnTo>
                    <a:pt x="6677448" y="294554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30616" y="6056362"/>
              <a:ext cx="6853555" cy="2954020"/>
            </a:xfrm>
            <a:custGeom>
              <a:avLst/>
              <a:gdLst/>
              <a:ahLst/>
              <a:cxnLst/>
              <a:rect l="l" t="t" r="r" b="b"/>
              <a:pathLst>
                <a:path w="6853555" h="2954020">
                  <a:moveTo>
                    <a:pt x="6482518" y="2953702"/>
                  </a:moveTo>
                  <a:lnTo>
                    <a:pt x="372494" y="2953702"/>
                  </a:lnTo>
                  <a:lnTo>
                    <a:pt x="343390" y="2951826"/>
                  </a:lnTo>
                  <a:lnTo>
                    <a:pt x="342308" y="2951826"/>
                  </a:lnTo>
                  <a:lnTo>
                    <a:pt x="298924" y="2943375"/>
                  </a:lnTo>
                  <a:lnTo>
                    <a:pt x="298714" y="2943375"/>
                  </a:lnTo>
                  <a:lnTo>
                    <a:pt x="257080" y="2929694"/>
                  </a:lnTo>
                  <a:lnTo>
                    <a:pt x="217408" y="2911115"/>
                  </a:lnTo>
                  <a:lnTo>
                    <a:pt x="180125" y="2887968"/>
                  </a:lnTo>
                  <a:lnTo>
                    <a:pt x="145509" y="2860583"/>
                  </a:lnTo>
                  <a:lnTo>
                    <a:pt x="113850" y="2829293"/>
                  </a:lnTo>
                  <a:lnTo>
                    <a:pt x="85444" y="2794427"/>
                  </a:lnTo>
                  <a:lnTo>
                    <a:pt x="60589" y="2756316"/>
                  </a:lnTo>
                  <a:lnTo>
                    <a:pt x="39582" y="2715292"/>
                  </a:lnTo>
                  <a:lnTo>
                    <a:pt x="22722" y="2671685"/>
                  </a:lnTo>
                  <a:lnTo>
                    <a:pt x="10307" y="2625826"/>
                  </a:lnTo>
                  <a:lnTo>
                    <a:pt x="2635" y="2578046"/>
                  </a:lnTo>
                  <a:lnTo>
                    <a:pt x="0" y="2528675"/>
                  </a:lnTo>
                  <a:lnTo>
                    <a:pt x="0" y="426040"/>
                  </a:lnTo>
                  <a:lnTo>
                    <a:pt x="2622" y="376650"/>
                  </a:lnTo>
                  <a:lnTo>
                    <a:pt x="10288" y="328857"/>
                  </a:lnTo>
                  <a:lnTo>
                    <a:pt x="22698" y="282989"/>
                  </a:lnTo>
                  <a:lnTo>
                    <a:pt x="39554" y="239378"/>
                  </a:lnTo>
                  <a:lnTo>
                    <a:pt x="60556" y="198353"/>
                  </a:lnTo>
                  <a:lnTo>
                    <a:pt x="85403" y="160245"/>
                  </a:lnTo>
                  <a:lnTo>
                    <a:pt x="113796" y="125384"/>
                  </a:lnTo>
                  <a:lnTo>
                    <a:pt x="145437" y="94100"/>
                  </a:lnTo>
                  <a:lnTo>
                    <a:pt x="180025" y="66722"/>
                  </a:lnTo>
                  <a:lnTo>
                    <a:pt x="217260" y="43583"/>
                  </a:lnTo>
                  <a:lnTo>
                    <a:pt x="256844" y="25010"/>
                  </a:lnTo>
                  <a:lnTo>
                    <a:pt x="298476" y="11335"/>
                  </a:lnTo>
                  <a:lnTo>
                    <a:pt x="341857" y="2888"/>
                  </a:lnTo>
                  <a:lnTo>
                    <a:pt x="386688" y="0"/>
                  </a:lnTo>
                  <a:lnTo>
                    <a:pt x="6466790" y="0"/>
                  </a:lnTo>
                  <a:lnTo>
                    <a:pt x="6511601" y="2888"/>
                  </a:lnTo>
                  <a:lnTo>
                    <a:pt x="6554968" y="11335"/>
                  </a:lnTo>
                  <a:lnTo>
                    <a:pt x="6596592" y="25010"/>
                  </a:lnTo>
                  <a:lnTo>
                    <a:pt x="6636171" y="43583"/>
                  </a:lnTo>
                  <a:lnTo>
                    <a:pt x="6673406" y="66722"/>
                  </a:lnTo>
                  <a:lnTo>
                    <a:pt x="6707996" y="94100"/>
                  </a:lnTo>
                  <a:lnTo>
                    <a:pt x="6739641" y="125384"/>
                  </a:lnTo>
                  <a:lnTo>
                    <a:pt x="6768041" y="160245"/>
                  </a:lnTo>
                  <a:lnTo>
                    <a:pt x="6792895" y="198353"/>
                  </a:lnTo>
                  <a:lnTo>
                    <a:pt x="6813904" y="239378"/>
                  </a:lnTo>
                  <a:lnTo>
                    <a:pt x="6830766" y="282989"/>
                  </a:lnTo>
                  <a:lnTo>
                    <a:pt x="6843183" y="328857"/>
                  </a:lnTo>
                  <a:lnTo>
                    <a:pt x="6850853" y="376650"/>
                  </a:lnTo>
                  <a:lnTo>
                    <a:pt x="6853431" y="426040"/>
                  </a:lnTo>
                  <a:lnTo>
                    <a:pt x="6853431" y="2528675"/>
                  </a:lnTo>
                  <a:lnTo>
                    <a:pt x="6850854" y="2578046"/>
                  </a:lnTo>
                  <a:lnTo>
                    <a:pt x="6843188" y="2625826"/>
                  </a:lnTo>
                  <a:lnTo>
                    <a:pt x="6830778" y="2671685"/>
                  </a:lnTo>
                  <a:lnTo>
                    <a:pt x="6813922" y="2715292"/>
                  </a:lnTo>
                  <a:lnTo>
                    <a:pt x="6792921" y="2756316"/>
                  </a:lnTo>
                  <a:lnTo>
                    <a:pt x="6768074" y="2794427"/>
                  </a:lnTo>
                  <a:lnTo>
                    <a:pt x="6739680" y="2829293"/>
                  </a:lnTo>
                  <a:lnTo>
                    <a:pt x="6708040" y="2860583"/>
                  </a:lnTo>
                  <a:lnTo>
                    <a:pt x="6673452" y="2887968"/>
                  </a:lnTo>
                  <a:lnTo>
                    <a:pt x="6636217" y="2911115"/>
                  </a:lnTo>
                  <a:lnTo>
                    <a:pt x="6596634" y="2929694"/>
                  </a:lnTo>
                  <a:lnTo>
                    <a:pt x="6555002" y="2943375"/>
                  </a:lnTo>
                  <a:lnTo>
                    <a:pt x="6511620" y="2951826"/>
                  </a:lnTo>
                  <a:lnTo>
                    <a:pt x="6482518" y="2953702"/>
                  </a:lnTo>
                  <a:close/>
                </a:path>
              </a:pathLst>
            </a:custGeom>
            <a:solidFill>
              <a:srgbClr val="004E7D">
                <a:alpha val="8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803950" y="6871343"/>
            <a:ext cx="4470400" cy="12560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3229"/>
              </a:lnSpc>
              <a:spcBef>
                <a:spcPts val="200"/>
              </a:spcBef>
            </a:pPr>
            <a:r>
              <a:rPr sz="2700" b="1" dirty="0">
                <a:solidFill>
                  <a:srgbClr val="FFFFFF"/>
                </a:solidFill>
                <a:latin typeface="Open Sans"/>
                <a:cs typeface="Open Sans"/>
              </a:rPr>
              <a:t>Utilize</a:t>
            </a:r>
            <a:r>
              <a:rPr sz="2700" b="1" spc="-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b="1" dirty="0">
                <a:solidFill>
                  <a:srgbClr val="FFFFFF"/>
                </a:solidFill>
                <a:latin typeface="Open Sans"/>
                <a:cs typeface="Open Sans"/>
              </a:rPr>
              <a:t>resources</a:t>
            </a:r>
            <a:r>
              <a:rPr sz="2700" b="1" spc="-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b="1" dirty="0">
                <a:solidFill>
                  <a:srgbClr val="FFFFFF"/>
                </a:solidFill>
                <a:latin typeface="Open Sans"/>
                <a:cs typeface="Open Sans"/>
              </a:rPr>
              <a:t>from</a:t>
            </a:r>
            <a:r>
              <a:rPr sz="2700" b="1" spc="-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b="1" spc="-25" dirty="0">
                <a:solidFill>
                  <a:srgbClr val="FFFFFF"/>
                </a:solidFill>
                <a:latin typeface="Open Sans"/>
                <a:cs typeface="Open Sans"/>
              </a:rPr>
              <a:t>the </a:t>
            </a:r>
            <a:r>
              <a:rPr sz="2700" b="1" dirty="0">
                <a:solidFill>
                  <a:srgbClr val="FFFFFF"/>
                </a:solidFill>
                <a:latin typeface="Open Sans"/>
                <a:cs typeface="Open Sans"/>
              </a:rPr>
              <a:t>Champion</a:t>
            </a:r>
            <a:r>
              <a:rPr sz="2700" b="1" spc="-1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b="1" dirty="0">
                <a:solidFill>
                  <a:srgbClr val="FFFFFF"/>
                </a:solidFill>
                <a:latin typeface="Open Sans"/>
                <a:cs typeface="Open Sans"/>
              </a:rPr>
              <a:t>Toolkit</a:t>
            </a:r>
            <a:r>
              <a:rPr sz="2700" b="1" spc="-114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b="1" spc="-25" dirty="0">
                <a:solidFill>
                  <a:srgbClr val="FFFFFF"/>
                </a:solidFill>
                <a:latin typeface="Open Sans"/>
                <a:cs typeface="Open Sans"/>
              </a:rPr>
              <a:t>to </a:t>
            </a:r>
            <a:r>
              <a:rPr sz="2700" b="1" dirty="0">
                <a:solidFill>
                  <a:srgbClr val="FFFFFF"/>
                </a:solidFill>
                <a:latin typeface="Open Sans"/>
                <a:cs typeface="Open Sans"/>
              </a:rPr>
              <a:t>develop</a:t>
            </a:r>
            <a:r>
              <a:rPr sz="2700" b="1" spc="-1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Open Sans"/>
                <a:cs typeface="Open Sans"/>
              </a:rPr>
              <a:t>solutions.</a:t>
            </a:r>
            <a:endParaRPr sz="27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75574" y="6809785"/>
            <a:ext cx="1529080" cy="1371600"/>
          </a:xfrm>
          <a:custGeom>
            <a:avLst/>
            <a:gdLst/>
            <a:ahLst/>
            <a:cxnLst/>
            <a:rect l="l" t="t" r="r" b="b"/>
            <a:pathLst>
              <a:path w="1529079" h="1371600">
                <a:moveTo>
                  <a:pt x="570921" y="292099"/>
                </a:moveTo>
                <a:lnTo>
                  <a:pt x="539009" y="292099"/>
                </a:lnTo>
                <a:lnTo>
                  <a:pt x="493118" y="279399"/>
                </a:lnTo>
                <a:lnTo>
                  <a:pt x="463863" y="266699"/>
                </a:lnTo>
                <a:lnTo>
                  <a:pt x="447573" y="241299"/>
                </a:lnTo>
                <a:lnTo>
                  <a:pt x="440576" y="228599"/>
                </a:lnTo>
                <a:lnTo>
                  <a:pt x="438006" y="190499"/>
                </a:lnTo>
                <a:lnTo>
                  <a:pt x="447542" y="165099"/>
                </a:lnTo>
                <a:lnTo>
                  <a:pt x="467021" y="139699"/>
                </a:lnTo>
                <a:lnTo>
                  <a:pt x="494278" y="126999"/>
                </a:lnTo>
                <a:lnTo>
                  <a:pt x="901450" y="0"/>
                </a:lnTo>
                <a:lnTo>
                  <a:pt x="997945" y="0"/>
                </a:lnTo>
                <a:lnTo>
                  <a:pt x="1028534" y="12699"/>
                </a:lnTo>
                <a:lnTo>
                  <a:pt x="1069709" y="38099"/>
                </a:lnTo>
                <a:lnTo>
                  <a:pt x="938201" y="38099"/>
                </a:lnTo>
                <a:lnTo>
                  <a:pt x="915553" y="50799"/>
                </a:lnTo>
                <a:lnTo>
                  <a:pt x="508381" y="165099"/>
                </a:lnTo>
                <a:lnTo>
                  <a:pt x="498159" y="177799"/>
                </a:lnTo>
                <a:lnTo>
                  <a:pt x="490664" y="190499"/>
                </a:lnTo>
                <a:lnTo>
                  <a:pt x="486931" y="203199"/>
                </a:lnTo>
                <a:lnTo>
                  <a:pt x="487994" y="215899"/>
                </a:lnTo>
                <a:lnTo>
                  <a:pt x="499759" y="228599"/>
                </a:lnTo>
                <a:lnTo>
                  <a:pt x="522688" y="241299"/>
                </a:lnTo>
                <a:lnTo>
                  <a:pt x="745597" y="241299"/>
                </a:lnTo>
                <a:lnTo>
                  <a:pt x="608930" y="279399"/>
                </a:lnTo>
                <a:lnTo>
                  <a:pt x="589132" y="279399"/>
                </a:lnTo>
                <a:lnTo>
                  <a:pt x="570921" y="292099"/>
                </a:lnTo>
                <a:close/>
              </a:path>
              <a:path w="1529079" h="1371600">
                <a:moveTo>
                  <a:pt x="1337047" y="152399"/>
                </a:moveTo>
                <a:lnTo>
                  <a:pt x="1254994" y="152399"/>
                </a:lnTo>
                <a:lnTo>
                  <a:pt x="1283255" y="139699"/>
                </a:lnTo>
                <a:lnTo>
                  <a:pt x="1276361" y="114299"/>
                </a:lnTo>
                <a:lnTo>
                  <a:pt x="1275215" y="88899"/>
                </a:lnTo>
                <a:lnTo>
                  <a:pt x="1282130" y="76199"/>
                </a:lnTo>
                <a:lnTo>
                  <a:pt x="1295850" y="50799"/>
                </a:lnTo>
                <a:lnTo>
                  <a:pt x="1315118" y="50799"/>
                </a:lnTo>
                <a:lnTo>
                  <a:pt x="1377351" y="25399"/>
                </a:lnTo>
                <a:lnTo>
                  <a:pt x="1398745" y="25399"/>
                </a:lnTo>
                <a:lnTo>
                  <a:pt x="1418269" y="38099"/>
                </a:lnTo>
                <a:lnTo>
                  <a:pt x="1433789" y="50799"/>
                </a:lnTo>
                <a:lnTo>
                  <a:pt x="1443167" y="63499"/>
                </a:lnTo>
                <a:lnTo>
                  <a:pt x="1446385" y="76199"/>
                </a:lnTo>
                <a:lnTo>
                  <a:pt x="1392168" y="76199"/>
                </a:lnTo>
                <a:lnTo>
                  <a:pt x="1325002" y="88899"/>
                </a:lnTo>
                <a:lnTo>
                  <a:pt x="1323458" y="101599"/>
                </a:lnTo>
                <a:lnTo>
                  <a:pt x="1337047" y="152399"/>
                </a:lnTo>
                <a:close/>
              </a:path>
              <a:path w="1529079" h="1371600">
                <a:moveTo>
                  <a:pt x="1251579" y="203199"/>
                </a:moveTo>
                <a:lnTo>
                  <a:pt x="1244848" y="203199"/>
                </a:lnTo>
                <a:lnTo>
                  <a:pt x="1003879" y="63499"/>
                </a:lnTo>
                <a:lnTo>
                  <a:pt x="982441" y="50799"/>
                </a:lnTo>
                <a:lnTo>
                  <a:pt x="960523" y="38099"/>
                </a:lnTo>
                <a:lnTo>
                  <a:pt x="1069709" y="38099"/>
                </a:lnTo>
                <a:lnTo>
                  <a:pt x="1254994" y="152399"/>
                </a:lnTo>
                <a:lnTo>
                  <a:pt x="1337047" y="152399"/>
                </a:lnTo>
                <a:lnTo>
                  <a:pt x="1347238" y="190499"/>
                </a:lnTo>
                <a:lnTo>
                  <a:pt x="1295613" y="190499"/>
                </a:lnTo>
                <a:lnTo>
                  <a:pt x="1251579" y="203199"/>
                </a:lnTo>
                <a:close/>
              </a:path>
              <a:path w="1529079" h="1371600">
                <a:moveTo>
                  <a:pt x="1521037" y="431799"/>
                </a:moveTo>
                <a:lnTo>
                  <a:pt x="1411026" y="431799"/>
                </a:lnTo>
                <a:lnTo>
                  <a:pt x="1477225" y="406399"/>
                </a:lnTo>
                <a:lnTo>
                  <a:pt x="1479475" y="406399"/>
                </a:lnTo>
                <a:lnTo>
                  <a:pt x="1394791" y="76199"/>
                </a:lnTo>
                <a:lnTo>
                  <a:pt x="1446385" y="76199"/>
                </a:lnTo>
                <a:lnTo>
                  <a:pt x="1526819" y="393699"/>
                </a:lnTo>
                <a:lnTo>
                  <a:pt x="1528468" y="406399"/>
                </a:lnTo>
                <a:lnTo>
                  <a:pt x="1528031" y="419099"/>
                </a:lnTo>
                <a:lnTo>
                  <a:pt x="1525542" y="419099"/>
                </a:lnTo>
                <a:lnTo>
                  <a:pt x="1521037" y="431799"/>
                </a:lnTo>
                <a:close/>
              </a:path>
              <a:path w="1529079" h="1371600">
                <a:moveTo>
                  <a:pt x="745597" y="241299"/>
                </a:moveTo>
                <a:lnTo>
                  <a:pt x="555267" y="241299"/>
                </a:lnTo>
                <a:lnTo>
                  <a:pt x="595986" y="228599"/>
                </a:lnTo>
                <a:lnTo>
                  <a:pt x="818634" y="165099"/>
                </a:lnTo>
                <a:lnTo>
                  <a:pt x="898327" y="165099"/>
                </a:lnTo>
                <a:lnTo>
                  <a:pt x="925029" y="177799"/>
                </a:lnTo>
                <a:lnTo>
                  <a:pt x="948106" y="190499"/>
                </a:lnTo>
                <a:lnTo>
                  <a:pt x="948852" y="190499"/>
                </a:lnTo>
                <a:lnTo>
                  <a:pt x="969775" y="203199"/>
                </a:lnTo>
                <a:lnTo>
                  <a:pt x="990067" y="215899"/>
                </a:lnTo>
                <a:lnTo>
                  <a:pt x="836709" y="215899"/>
                </a:lnTo>
                <a:lnTo>
                  <a:pt x="745597" y="241299"/>
                </a:lnTo>
                <a:close/>
              </a:path>
              <a:path w="1529079" h="1371600">
                <a:moveTo>
                  <a:pt x="1421304" y="469899"/>
                </a:moveTo>
                <a:lnTo>
                  <a:pt x="1379504" y="469899"/>
                </a:lnTo>
                <a:lnTo>
                  <a:pt x="1367453" y="457199"/>
                </a:lnTo>
                <a:lnTo>
                  <a:pt x="1360006" y="431799"/>
                </a:lnTo>
                <a:lnTo>
                  <a:pt x="1354656" y="419099"/>
                </a:lnTo>
                <a:lnTo>
                  <a:pt x="1149925" y="419099"/>
                </a:lnTo>
                <a:lnTo>
                  <a:pt x="1183115" y="406399"/>
                </a:lnTo>
                <a:lnTo>
                  <a:pt x="1342310" y="368299"/>
                </a:lnTo>
                <a:lnTo>
                  <a:pt x="1295613" y="190499"/>
                </a:lnTo>
                <a:lnTo>
                  <a:pt x="1347238" y="190499"/>
                </a:lnTo>
                <a:lnTo>
                  <a:pt x="1408388" y="419099"/>
                </a:lnTo>
                <a:lnTo>
                  <a:pt x="1411026" y="431799"/>
                </a:lnTo>
                <a:lnTo>
                  <a:pt x="1521037" y="431799"/>
                </a:lnTo>
                <a:lnTo>
                  <a:pt x="1514750" y="444499"/>
                </a:lnTo>
                <a:lnTo>
                  <a:pt x="1507023" y="444499"/>
                </a:lnTo>
                <a:lnTo>
                  <a:pt x="1498057" y="457199"/>
                </a:lnTo>
                <a:lnTo>
                  <a:pt x="1488055" y="457199"/>
                </a:lnTo>
                <a:lnTo>
                  <a:pt x="1421304" y="469899"/>
                </a:lnTo>
                <a:close/>
              </a:path>
              <a:path w="1529079" h="1371600">
                <a:moveTo>
                  <a:pt x="1195933" y="457199"/>
                </a:moveTo>
                <a:lnTo>
                  <a:pt x="1071070" y="457199"/>
                </a:lnTo>
                <a:lnTo>
                  <a:pt x="1052579" y="444499"/>
                </a:lnTo>
                <a:lnTo>
                  <a:pt x="1043801" y="444499"/>
                </a:lnTo>
                <a:lnTo>
                  <a:pt x="1034452" y="431799"/>
                </a:lnTo>
                <a:lnTo>
                  <a:pt x="1024626" y="431799"/>
                </a:lnTo>
                <a:lnTo>
                  <a:pt x="1014419" y="419099"/>
                </a:lnTo>
                <a:lnTo>
                  <a:pt x="983144" y="393699"/>
                </a:lnTo>
                <a:lnTo>
                  <a:pt x="948868" y="380999"/>
                </a:lnTo>
                <a:lnTo>
                  <a:pt x="912208" y="355599"/>
                </a:lnTo>
                <a:lnTo>
                  <a:pt x="873778" y="330199"/>
                </a:lnTo>
                <a:lnTo>
                  <a:pt x="870872" y="330199"/>
                </a:lnTo>
                <a:lnTo>
                  <a:pt x="847534" y="304799"/>
                </a:lnTo>
                <a:lnTo>
                  <a:pt x="834428" y="279399"/>
                </a:lnTo>
                <a:lnTo>
                  <a:pt x="832403" y="253999"/>
                </a:lnTo>
                <a:lnTo>
                  <a:pt x="842312" y="228599"/>
                </a:lnTo>
                <a:lnTo>
                  <a:pt x="843739" y="215899"/>
                </a:lnTo>
                <a:lnTo>
                  <a:pt x="990067" y="215899"/>
                </a:lnTo>
                <a:lnTo>
                  <a:pt x="1010128" y="228599"/>
                </a:lnTo>
                <a:lnTo>
                  <a:pt x="902385" y="228599"/>
                </a:lnTo>
                <a:lnTo>
                  <a:pt x="892683" y="241299"/>
                </a:lnTo>
                <a:lnTo>
                  <a:pt x="885014" y="241299"/>
                </a:lnTo>
                <a:lnTo>
                  <a:pt x="881203" y="253999"/>
                </a:lnTo>
                <a:lnTo>
                  <a:pt x="896494" y="292099"/>
                </a:lnTo>
                <a:lnTo>
                  <a:pt x="936933" y="317499"/>
                </a:lnTo>
                <a:lnTo>
                  <a:pt x="975073" y="330199"/>
                </a:lnTo>
                <a:lnTo>
                  <a:pt x="1010454" y="355599"/>
                </a:lnTo>
                <a:lnTo>
                  <a:pt x="1042618" y="380999"/>
                </a:lnTo>
                <a:lnTo>
                  <a:pt x="1052811" y="380999"/>
                </a:lnTo>
                <a:lnTo>
                  <a:pt x="1062317" y="393699"/>
                </a:lnTo>
                <a:lnTo>
                  <a:pt x="1071174" y="393699"/>
                </a:lnTo>
                <a:lnTo>
                  <a:pt x="1079416" y="406399"/>
                </a:lnTo>
                <a:lnTo>
                  <a:pt x="1099348" y="419099"/>
                </a:lnTo>
                <a:lnTo>
                  <a:pt x="1354656" y="419099"/>
                </a:lnTo>
                <a:lnTo>
                  <a:pt x="1195933" y="457199"/>
                </a:lnTo>
                <a:close/>
              </a:path>
              <a:path w="1529079" h="1371600">
                <a:moveTo>
                  <a:pt x="1072981" y="304799"/>
                </a:moveTo>
                <a:lnTo>
                  <a:pt x="1047753" y="304799"/>
                </a:lnTo>
                <a:lnTo>
                  <a:pt x="1033904" y="292099"/>
                </a:lnTo>
                <a:lnTo>
                  <a:pt x="1024106" y="292099"/>
                </a:lnTo>
                <a:lnTo>
                  <a:pt x="947294" y="241299"/>
                </a:lnTo>
                <a:lnTo>
                  <a:pt x="927735" y="241299"/>
                </a:lnTo>
                <a:lnTo>
                  <a:pt x="914082" y="228599"/>
                </a:lnTo>
                <a:lnTo>
                  <a:pt x="1010128" y="228599"/>
                </a:lnTo>
                <a:lnTo>
                  <a:pt x="1049177" y="253999"/>
                </a:lnTo>
                <a:lnTo>
                  <a:pt x="1068522" y="253999"/>
                </a:lnTo>
                <a:lnTo>
                  <a:pt x="1075865" y="266699"/>
                </a:lnTo>
                <a:lnTo>
                  <a:pt x="1080011" y="279399"/>
                </a:lnTo>
                <a:lnTo>
                  <a:pt x="1080669" y="279399"/>
                </a:lnTo>
                <a:lnTo>
                  <a:pt x="1077548" y="292099"/>
                </a:lnTo>
                <a:lnTo>
                  <a:pt x="1072981" y="304799"/>
                </a:lnTo>
                <a:close/>
              </a:path>
              <a:path w="1529079" h="1371600">
                <a:moveTo>
                  <a:pt x="319364" y="800099"/>
                </a:moveTo>
                <a:lnTo>
                  <a:pt x="271107" y="800099"/>
                </a:lnTo>
                <a:lnTo>
                  <a:pt x="261698" y="749299"/>
                </a:lnTo>
                <a:lnTo>
                  <a:pt x="257854" y="698499"/>
                </a:lnTo>
                <a:lnTo>
                  <a:pt x="259408" y="660399"/>
                </a:lnTo>
                <a:lnTo>
                  <a:pt x="266197" y="609599"/>
                </a:lnTo>
                <a:lnTo>
                  <a:pt x="278056" y="571499"/>
                </a:lnTo>
                <a:lnTo>
                  <a:pt x="294820" y="520699"/>
                </a:lnTo>
                <a:lnTo>
                  <a:pt x="316325" y="482599"/>
                </a:lnTo>
                <a:lnTo>
                  <a:pt x="342406" y="444499"/>
                </a:lnTo>
                <a:lnTo>
                  <a:pt x="372898" y="406399"/>
                </a:lnTo>
                <a:lnTo>
                  <a:pt x="319171" y="406399"/>
                </a:lnTo>
                <a:lnTo>
                  <a:pt x="315594" y="393699"/>
                </a:lnTo>
                <a:lnTo>
                  <a:pt x="315834" y="380999"/>
                </a:lnTo>
                <a:lnTo>
                  <a:pt x="319677" y="380999"/>
                </a:lnTo>
                <a:lnTo>
                  <a:pt x="326477" y="368299"/>
                </a:lnTo>
                <a:lnTo>
                  <a:pt x="335592" y="368299"/>
                </a:lnTo>
                <a:lnTo>
                  <a:pt x="461166" y="342899"/>
                </a:lnTo>
                <a:lnTo>
                  <a:pt x="469432" y="342899"/>
                </a:lnTo>
                <a:lnTo>
                  <a:pt x="480820" y="355599"/>
                </a:lnTo>
                <a:lnTo>
                  <a:pt x="483199" y="368299"/>
                </a:lnTo>
                <a:lnTo>
                  <a:pt x="469614" y="431799"/>
                </a:lnTo>
                <a:lnTo>
                  <a:pt x="418307" y="431799"/>
                </a:lnTo>
                <a:lnTo>
                  <a:pt x="385861" y="469899"/>
                </a:lnTo>
                <a:lnTo>
                  <a:pt x="358671" y="507999"/>
                </a:lnTo>
                <a:lnTo>
                  <a:pt x="336967" y="546099"/>
                </a:lnTo>
                <a:lnTo>
                  <a:pt x="320980" y="596899"/>
                </a:lnTo>
                <a:lnTo>
                  <a:pt x="310940" y="647699"/>
                </a:lnTo>
                <a:lnTo>
                  <a:pt x="307077" y="685799"/>
                </a:lnTo>
                <a:lnTo>
                  <a:pt x="309622" y="736599"/>
                </a:lnTo>
                <a:lnTo>
                  <a:pt x="318805" y="787399"/>
                </a:lnTo>
                <a:lnTo>
                  <a:pt x="319364" y="800099"/>
                </a:lnTo>
                <a:close/>
              </a:path>
              <a:path w="1529079" h="1371600">
                <a:moveTo>
                  <a:pt x="844081" y="406399"/>
                </a:moveTo>
                <a:lnTo>
                  <a:pt x="684390" y="406399"/>
                </a:lnTo>
                <a:lnTo>
                  <a:pt x="699516" y="368299"/>
                </a:lnTo>
                <a:lnTo>
                  <a:pt x="703223" y="355599"/>
                </a:lnTo>
                <a:lnTo>
                  <a:pt x="825246" y="355599"/>
                </a:lnTo>
                <a:lnTo>
                  <a:pt x="828952" y="368299"/>
                </a:lnTo>
                <a:lnTo>
                  <a:pt x="844081" y="406399"/>
                </a:lnTo>
                <a:close/>
              </a:path>
              <a:path w="1529079" h="1371600">
                <a:moveTo>
                  <a:pt x="1449576" y="368299"/>
                </a:moveTo>
                <a:lnTo>
                  <a:pt x="1416532" y="368299"/>
                </a:lnTo>
                <a:lnTo>
                  <a:pt x="1421522" y="355599"/>
                </a:lnTo>
                <a:lnTo>
                  <a:pt x="1443769" y="355599"/>
                </a:lnTo>
                <a:lnTo>
                  <a:pt x="1449576" y="368299"/>
                </a:lnTo>
                <a:close/>
              </a:path>
              <a:path w="1529079" h="1371600">
                <a:moveTo>
                  <a:pt x="1446291" y="393699"/>
                </a:moveTo>
                <a:lnTo>
                  <a:pt x="1418236" y="393699"/>
                </a:lnTo>
                <a:lnTo>
                  <a:pt x="1414723" y="380999"/>
                </a:lnTo>
                <a:lnTo>
                  <a:pt x="1414068" y="368299"/>
                </a:lnTo>
                <a:lnTo>
                  <a:pt x="1453089" y="368299"/>
                </a:lnTo>
                <a:lnTo>
                  <a:pt x="1453744" y="380999"/>
                </a:lnTo>
                <a:lnTo>
                  <a:pt x="1451281" y="380999"/>
                </a:lnTo>
                <a:lnTo>
                  <a:pt x="1446291" y="393699"/>
                </a:lnTo>
                <a:close/>
              </a:path>
              <a:path w="1529079" h="1371600">
                <a:moveTo>
                  <a:pt x="344157" y="419099"/>
                </a:moveTo>
                <a:lnTo>
                  <a:pt x="334373" y="419099"/>
                </a:lnTo>
                <a:lnTo>
                  <a:pt x="325738" y="406399"/>
                </a:lnTo>
                <a:lnTo>
                  <a:pt x="372898" y="406399"/>
                </a:lnTo>
                <a:lnTo>
                  <a:pt x="344157" y="419099"/>
                </a:lnTo>
                <a:close/>
              </a:path>
              <a:path w="1529079" h="1371600">
                <a:moveTo>
                  <a:pt x="531088" y="634999"/>
                </a:moveTo>
                <a:lnTo>
                  <a:pt x="435710" y="634999"/>
                </a:lnTo>
                <a:lnTo>
                  <a:pt x="440694" y="622299"/>
                </a:lnTo>
                <a:lnTo>
                  <a:pt x="447178" y="622299"/>
                </a:lnTo>
                <a:lnTo>
                  <a:pt x="486465" y="609599"/>
                </a:lnTo>
                <a:lnTo>
                  <a:pt x="491403" y="584199"/>
                </a:lnTo>
                <a:lnTo>
                  <a:pt x="497208" y="571499"/>
                </a:lnTo>
                <a:lnTo>
                  <a:pt x="503870" y="558799"/>
                </a:lnTo>
                <a:lnTo>
                  <a:pt x="511376" y="546099"/>
                </a:lnTo>
                <a:lnTo>
                  <a:pt x="494278" y="507999"/>
                </a:lnTo>
                <a:lnTo>
                  <a:pt x="492313" y="495299"/>
                </a:lnTo>
                <a:lnTo>
                  <a:pt x="492569" y="495299"/>
                </a:lnTo>
                <a:lnTo>
                  <a:pt x="494954" y="482599"/>
                </a:lnTo>
                <a:lnTo>
                  <a:pt x="499375" y="482599"/>
                </a:lnTo>
                <a:lnTo>
                  <a:pt x="558363" y="419099"/>
                </a:lnTo>
                <a:lnTo>
                  <a:pt x="571293" y="419099"/>
                </a:lnTo>
                <a:lnTo>
                  <a:pt x="578598" y="406399"/>
                </a:lnTo>
                <a:lnTo>
                  <a:pt x="585804" y="419099"/>
                </a:lnTo>
                <a:lnTo>
                  <a:pt x="624312" y="431799"/>
                </a:lnTo>
                <a:lnTo>
                  <a:pt x="728451" y="431799"/>
                </a:lnTo>
                <a:lnTo>
                  <a:pt x="722950" y="444499"/>
                </a:lnTo>
                <a:lnTo>
                  <a:pt x="716478" y="444499"/>
                </a:lnTo>
                <a:lnTo>
                  <a:pt x="708570" y="457199"/>
                </a:lnTo>
                <a:lnTo>
                  <a:pt x="672541" y="457199"/>
                </a:lnTo>
                <a:lnTo>
                  <a:pt x="655342" y="469899"/>
                </a:lnTo>
                <a:lnTo>
                  <a:pt x="581261" y="469899"/>
                </a:lnTo>
                <a:lnTo>
                  <a:pt x="546214" y="495299"/>
                </a:lnTo>
                <a:lnTo>
                  <a:pt x="564869" y="546099"/>
                </a:lnTo>
                <a:lnTo>
                  <a:pt x="564292" y="546099"/>
                </a:lnTo>
                <a:lnTo>
                  <a:pt x="560030" y="558799"/>
                </a:lnTo>
                <a:lnTo>
                  <a:pt x="550708" y="571499"/>
                </a:lnTo>
                <a:lnTo>
                  <a:pt x="542760" y="596899"/>
                </a:lnTo>
                <a:lnTo>
                  <a:pt x="536212" y="609599"/>
                </a:lnTo>
                <a:lnTo>
                  <a:pt x="531088" y="634999"/>
                </a:lnTo>
                <a:close/>
              </a:path>
              <a:path w="1529079" h="1371600">
                <a:moveTo>
                  <a:pt x="728451" y="431799"/>
                </a:moveTo>
                <a:lnTo>
                  <a:pt x="624312" y="431799"/>
                </a:lnTo>
                <a:lnTo>
                  <a:pt x="638797" y="419099"/>
                </a:lnTo>
                <a:lnTo>
                  <a:pt x="653657" y="419099"/>
                </a:lnTo>
                <a:lnTo>
                  <a:pt x="668864" y="406399"/>
                </a:lnTo>
                <a:lnTo>
                  <a:pt x="739451" y="406399"/>
                </a:lnTo>
                <a:lnTo>
                  <a:pt x="728451" y="431799"/>
                </a:lnTo>
                <a:close/>
              </a:path>
              <a:path w="1529079" h="1371600">
                <a:moveTo>
                  <a:pt x="905201" y="482599"/>
                </a:moveTo>
                <a:lnTo>
                  <a:pt x="889696" y="482599"/>
                </a:lnTo>
                <a:lnTo>
                  <a:pt x="873122" y="469899"/>
                </a:lnTo>
                <a:lnTo>
                  <a:pt x="855923" y="457199"/>
                </a:lnTo>
                <a:lnTo>
                  <a:pt x="819894" y="457199"/>
                </a:lnTo>
                <a:lnTo>
                  <a:pt x="811983" y="444499"/>
                </a:lnTo>
                <a:lnTo>
                  <a:pt x="805511" y="444499"/>
                </a:lnTo>
                <a:lnTo>
                  <a:pt x="789014" y="406399"/>
                </a:lnTo>
                <a:lnTo>
                  <a:pt x="859608" y="406399"/>
                </a:lnTo>
                <a:lnTo>
                  <a:pt x="874815" y="419099"/>
                </a:lnTo>
                <a:lnTo>
                  <a:pt x="889674" y="419099"/>
                </a:lnTo>
                <a:lnTo>
                  <a:pt x="904159" y="431799"/>
                </a:lnTo>
                <a:lnTo>
                  <a:pt x="981909" y="431799"/>
                </a:lnTo>
                <a:lnTo>
                  <a:pt x="1017301" y="469899"/>
                </a:lnTo>
                <a:lnTo>
                  <a:pt x="947207" y="469899"/>
                </a:lnTo>
                <a:lnTo>
                  <a:pt x="905201" y="482599"/>
                </a:lnTo>
                <a:close/>
              </a:path>
              <a:path w="1529079" h="1371600">
                <a:moveTo>
                  <a:pt x="981909" y="431799"/>
                </a:moveTo>
                <a:lnTo>
                  <a:pt x="904159" y="431799"/>
                </a:lnTo>
                <a:lnTo>
                  <a:pt x="942670" y="419099"/>
                </a:lnTo>
                <a:lnTo>
                  <a:pt x="949876" y="406399"/>
                </a:lnTo>
                <a:lnTo>
                  <a:pt x="957181" y="419099"/>
                </a:lnTo>
                <a:lnTo>
                  <a:pt x="970111" y="419099"/>
                </a:lnTo>
                <a:lnTo>
                  <a:pt x="981909" y="431799"/>
                </a:lnTo>
                <a:close/>
              </a:path>
              <a:path w="1529079" h="1371600">
                <a:moveTo>
                  <a:pt x="458747" y="482599"/>
                </a:moveTo>
                <a:lnTo>
                  <a:pt x="410416" y="482599"/>
                </a:lnTo>
                <a:lnTo>
                  <a:pt x="410540" y="469899"/>
                </a:lnTo>
                <a:lnTo>
                  <a:pt x="418307" y="431799"/>
                </a:lnTo>
                <a:lnTo>
                  <a:pt x="469614" y="431799"/>
                </a:lnTo>
                <a:lnTo>
                  <a:pt x="458747" y="482599"/>
                </a:lnTo>
                <a:close/>
              </a:path>
              <a:path w="1529079" h="1371600">
                <a:moveTo>
                  <a:pt x="1162590" y="469899"/>
                </a:moveTo>
                <a:lnTo>
                  <a:pt x="1108758" y="469899"/>
                </a:lnTo>
                <a:lnTo>
                  <a:pt x="1089846" y="457199"/>
                </a:lnTo>
                <a:lnTo>
                  <a:pt x="1179523" y="457199"/>
                </a:lnTo>
                <a:lnTo>
                  <a:pt x="1162590" y="469899"/>
                </a:lnTo>
                <a:close/>
              </a:path>
              <a:path w="1529079" h="1371600">
                <a:moveTo>
                  <a:pt x="638769" y="482599"/>
                </a:moveTo>
                <a:lnTo>
                  <a:pt x="623270" y="482599"/>
                </a:lnTo>
                <a:lnTo>
                  <a:pt x="581261" y="469899"/>
                </a:lnTo>
                <a:lnTo>
                  <a:pt x="655342" y="469899"/>
                </a:lnTo>
                <a:lnTo>
                  <a:pt x="638769" y="482599"/>
                </a:lnTo>
                <a:close/>
              </a:path>
              <a:path w="1529079" h="1371600">
                <a:moveTo>
                  <a:pt x="1092761" y="634999"/>
                </a:moveTo>
                <a:lnTo>
                  <a:pt x="997389" y="634999"/>
                </a:lnTo>
                <a:lnTo>
                  <a:pt x="992265" y="609599"/>
                </a:lnTo>
                <a:lnTo>
                  <a:pt x="985715" y="596899"/>
                </a:lnTo>
                <a:lnTo>
                  <a:pt x="977767" y="571499"/>
                </a:lnTo>
                <a:lnTo>
                  <a:pt x="968444" y="558799"/>
                </a:lnTo>
                <a:lnTo>
                  <a:pt x="964182" y="546099"/>
                </a:lnTo>
                <a:lnTo>
                  <a:pt x="963605" y="546099"/>
                </a:lnTo>
                <a:lnTo>
                  <a:pt x="982254" y="495299"/>
                </a:lnTo>
                <a:lnTo>
                  <a:pt x="947207" y="469899"/>
                </a:lnTo>
                <a:lnTo>
                  <a:pt x="1017301" y="469899"/>
                </a:lnTo>
                <a:lnTo>
                  <a:pt x="1029099" y="482599"/>
                </a:lnTo>
                <a:lnTo>
                  <a:pt x="1033520" y="482599"/>
                </a:lnTo>
                <a:lnTo>
                  <a:pt x="1035905" y="495299"/>
                </a:lnTo>
                <a:lnTo>
                  <a:pt x="1036161" y="495299"/>
                </a:lnTo>
                <a:lnTo>
                  <a:pt x="1034196" y="507999"/>
                </a:lnTo>
                <a:lnTo>
                  <a:pt x="1017101" y="546099"/>
                </a:lnTo>
                <a:lnTo>
                  <a:pt x="1024609" y="558799"/>
                </a:lnTo>
                <a:lnTo>
                  <a:pt x="1031272" y="571499"/>
                </a:lnTo>
                <a:lnTo>
                  <a:pt x="1037077" y="584199"/>
                </a:lnTo>
                <a:lnTo>
                  <a:pt x="1042015" y="609599"/>
                </a:lnTo>
                <a:lnTo>
                  <a:pt x="1081293" y="622299"/>
                </a:lnTo>
                <a:lnTo>
                  <a:pt x="1087777" y="622299"/>
                </a:lnTo>
                <a:lnTo>
                  <a:pt x="1092761" y="634999"/>
                </a:lnTo>
                <a:close/>
              </a:path>
              <a:path w="1529079" h="1371600">
                <a:moveTo>
                  <a:pt x="450036" y="495299"/>
                </a:moveTo>
                <a:lnTo>
                  <a:pt x="420481" y="495299"/>
                </a:lnTo>
                <a:lnTo>
                  <a:pt x="413932" y="482599"/>
                </a:lnTo>
                <a:lnTo>
                  <a:pt x="455533" y="482599"/>
                </a:lnTo>
                <a:lnTo>
                  <a:pt x="450036" y="495299"/>
                </a:lnTo>
                <a:close/>
              </a:path>
              <a:path w="1529079" h="1371600">
                <a:moveTo>
                  <a:pt x="809410" y="850899"/>
                </a:moveTo>
                <a:lnTo>
                  <a:pt x="719056" y="850899"/>
                </a:lnTo>
                <a:lnTo>
                  <a:pt x="678428" y="825499"/>
                </a:lnTo>
                <a:lnTo>
                  <a:pt x="643984" y="800099"/>
                </a:lnTo>
                <a:lnTo>
                  <a:pt x="617358" y="774699"/>
                </a:lnTo>
                <a:lnTo>
                  <a:pt x="600184" y="723899"/>
                </a:lnTo>
                <a:lnTo>
                  <a:pt x="594097" y="685799"/>
                </a:lnTo>
                <a:lnTo>
                  <a:pt x="600185" y="634999"/>
                </a:lnTo>
                <a:lnTo>
                  <a:pt x="617359" y="596899"/>
                </a:lnTo>
                <a:lnTo>
                  <a:pt x="643985" y="558799"/>
                </a:lnTo>
                <a:lnTo>
                  <a:pt x="678429" y="533399"/>
                </a:lnTo>
                <a:lnTo>
                  <a:pt x="719056" y="520699"/>
                </a:lnTo>
                <a:lnTo>
                  <a:pt x="764232" y="507999"/>
                </a:lnTo>
                <a:lnTo>
                  <a:pt x="809410" y="520699"/>
                </a:lnTo>
                <a:lnTo>
                  <a:pt x="850038" y="533399"/>
                </a:lnTo>
                <a:lnTo>
                  <a:pt x="884482" y="558799"/>
                </a:lnTo>
                <a:lnTo>
                  <a:pt x="764232" y="558799"/>
                </a:lnTo>
                <a:lnTo>
                  <a:pt x="717246" y="571499"/>
                </a:lnTo>
                <a:lnTo>
                  <a:pt x="678835" y="596899"/>
                </a:lnTo>
                <a:lnTo>
                  <a:pt x="652916" y="634999"/>
                </a:lnTo>
                <a:lnTo>
                  <a:pt x="643407" y="685799"/>
                </a:lnTo>
                <a:lnTo>
                  <a:pt x="652917" y="736599"/>
                </a:lnTo>
                <a:lnTo>
                  <a:pt x="678836" y="774699"/>
                </a:lnTo>
                <a:lnTo>
                  <a:pt x="717246" y="800099"/>
                </a:lnTo>
                <a:lnTo>
                  <a:pt x="884482" y="800099"/>
                </a:lnTo>
                <a:lnTo>
                  <a:pt x="850038" y="825499"/>
                </a:lnTo>
                <a:lnTo>
                  <a:pt x="809410" y="850899"/>
                </a:lnTo>
                <a:close/>
              </a:path>
              <a:path w="1529079" h="1371600">
                <a:moveTo>
                  <a:pt x="884482" y="800099"/>
                </a:moveTo>
                <a:lnTo>
                  <a:pt x="811219" y="800099"/>
                </a:lnTo>
                <a:lnTo>
                  <a:pt x="849630" y="774699"/>
                </a:lnTo>
                <a:lnTo>
                  <a:pt x="875550" y="736599"/>
                </a:lnTo>
                <a:lnTo>
                  <a:pt x="885060" y="685799"/>
                </a:lnTo>
                <a:lnTo>
                  <a:pt x="875550" y="634999"/>
                </a:lnTo>
                <a:lnTo>
                  <a:pt x="849630" y="596899"/>
                </a:lnTo>
                <a:lnTo>
                  <a:pt x="811219" y="571499"/>
                </a:lnTo>
                <a:lnTo>
                  <a:pt x="764232" y="558799"/>
                </a:lnTo>
                <a:lnTo>
                  <a:pt x="884482" y="558799"/>
                </a:lnTo>
                <a:lnTo>
                  <a:pt x="911108" y="596899"/>
                </a:lnTo>
                <a:lnTo>
                  <a:pt x="928283" y="634999"/>
                </a:lnTo>
                <a:lnTo>
                  <a:pt x="934371" y="685799"/>
                </a:lnTo>
                <a:lnTo>
                  <a:pt x="928283" y="723899"/>
                </a:lnTo>
                <a:lnTo>
                  <a:pt x="911109" y="774699"/>
                </a:lnTo>
                <a:lnTo>
                  <a:pt x="884482" y="800099"/>
                </a:lnTo>
                <a:close/>
              </a:path>
              <a:path w="1529079" h="1371600">
                <a:moveTo>
                  <a:pt x="1175892" y="939799"/>
                </a:moveTo>
                <a:lnTo>
                  <a:pt x="1110155" y="939799"/>
                </a:lnTo>
                <a:lnTo>
                  <a:pt x="1142601" y="901699"/>
                </a:lnTo>
                <a:lnTo>
                  <a:pt x="1169791" y="863599"/>
                </a:lnTo>
                <a:lnTo>
                  <a:pt x="1191494" y="812799"/>
                </a:lnTo>
                <a:lnTo>
                  <a:pt x="1207481" y="774699"/>
                </a:lnTo>
                <a:lnTo>
                  <a:pt x="1217521" y="723899"/>
                </a:lnTo>
                <a:lnTo>
                  <a:pt x="1221384" y="685799"/>
                </a:lnTo>
                <a:lnTo>
                  <a:pt x="1218839" y="634999"/>
                </a:lnTo>
                <a:lnTo>
                  <a:pt x="1209656" y="584199"/>
                </a:lnTo>
                <a:lnTo>
                  <a:pt x="1209098" y="571499"/>
                </a:lnTo>
                <a:lnTo>
                  <a:pt x="1212223" y="558799"/>
                </a:lnTo>
                <a:lnTo>
                  <a:pt x="1253050" y="558799"/>
                </a:lnTo>
                <a:lnTo>
                  <a:pt x="1257358" y="571499"/>
                </a:lnTo>
                <a:lnTo>
                  <a:pt x="1266766" y="622299"/>
                </a:lnTo>
                <a:lnTo>
                  <a:pt x="1270611" y="660399"/>
                </a:lnTo>
                <a:lnTo>
                  <a:pt x="1269057" y="711199"/>
                </a:lnTo>
                <a:lnTo>
                  <a:pt x="1262267" y="761999"/>
                </a:lnTo>
                <a:lnTo>
                  <a:pt x="1250408" y="800099"/>
                </a:lnTo>
                <a:lnTo>
                  <a:pt x="1233644" y="850899"/>
                </a:lnTo>
                <a:lnTo>
                  <a:pt x="1212138" y="888999"/>
                </a:lnTo>
                <a:lnTo>
                  <a:pt x="1186057" y="927099"/>
                </a:lnTo>
                <a:lnTo>
                  <a:pt x="1175892" y="939799"/>
                </a:lnTo>
                <a:close/>
              </a:path>
              <a:path w="1529079" h="1371600">
                <a:moveTo>
                  <a:pt x="529202" y="736599"/>
                </a:moveTo>
                <a:lnTo>
                  <a:pt x="432510" y="736599"/>
                </a:lnTo>
                <a:lnTo>
                  <a:pt x="431380" y="723899"/>
                </a:lnTo>
                <a:lnTo>
                  <a:pt x="431380" y="647699"/>
                </a:lnTo>
                <a:lnTo>
                  <a:pt x="432510" y="634999"/>
                </a:lnTo>
                <a:lnTo>
                  <a:pt x="529205" y="634999"/>
                </a:lnTo>
                <a:lnTo>
                  <a:pt x="523544" y="647699"/>
                </a:lnTo>
                <a:lnTo>
                  <a:pt x="515959" y="647699"/>
                </a:lnTo>
                <a:lnTo>
                  <a:pt x="480693" y="660399"/>
                </a:lnTo>
                <a:lnTo>
                  <a:pt x="480693" y="711199"/>
                </a:lnTo>
                <a:lnTo>
                  <a:pt x="523544" y="723899"/>
                </a:lnTo>
                <a:lnTo>
                  <a:pt x="529202" y="736599"/>
                </a:lnTo>
                <a:close/>
              </a:path>
              <a:path w="1529079" h="1371600">
                <a:moveTo>
                  <a:pt x="1095961" y="736599"/>
                </a:moveTo>
                <a:lnTo>
                  <a:pt x="999256" y="736599"/>
                </a:lnTo>
                <a:lnTo>
                  <a:pt x="1004918" y="723899"/>
                </a:lnTo>
                <a:lnTo>
                  <a:pt x="1047778" y="711199"/>
                </a:lnTo>
                <a:lnTo>
                  <a:pt x="1047778" y="660399"/>
                </a:lnTo>
                <a:lnTo>
                  <a:pt x="1004930" y="647699"/>
                </a:lnTo>
                <a:lnTo>
                  <a:pt x="999269" y="634999"/>
                </a:lnTo>
                <a:lnTo>
                  <a:pt x="1095961" y="634999"/>
                </a:lnTo>
                <a:lnTo>
                  <a:pt x="1097091" y="647699"/>
                </a:lnTo>
                <a:lnTo>
                  <a:pt x="1097091" y="723899"/>
                </a:lnTo>
                <a:lnTo>
                  <a:pt x="1095961" y="736599"/>
                </a:lnTo>
                <a:close/>
              </a:path>
              <a:path w="1529079" h="1371600">
                <a:moveTo>
                  <a:pt x="585804" y="952499"/>
                </a:moveTo>
                <a:lnTo>
                  <a:pt x="558363" y="952499"/>
                </a:lnTo>
                <a:lnTo>
                  <a:pt x="499376" y="888999"/>
                </a:lnTo>
                <a:lnTo>
                  <a:pt x="494954" y="888999"/>
                </a:lnTo>
                <a:lnTo>
                  <a:pt x="492569" y="876299"/>
                </a:lnTo>
                <a:lnTo>
                  <a:pt x="492313" y="876299"/>
                </a:lnTo>
                <a:lnTo>
                  <a:pt x="494278" y="863599"/>
                </a:lnTo>
                <a:lnTo>
                  <a:pt x="511373" y="825499"/>
                </a:lnTo>
                <a:lnTo>
                  <a:pt x="503866" y="812799"/>
                </a:lnTo>
                <a:lnTo>
                  <a:pt x="497205" y="800099"/>
                </a:lnTo>
                <a:lnTo>
                  <a:pt x="491399" y="774699"/>
                </a:lnTo>
                <a:lnTo>
                  <a:pt x="486459" y="761999"/>
                </a:lnTo>
                <a:lnTo>
                  <a:pt x="447178" y="749299"/>
                </a:lnTo>
                <a:lnTo>
                  <a:pt x="440694" y="749299"/>
                </a:lnTo>
                <a:lnTo>
                  <a:pt x="435710" y="736599"/>
                </a:lnTo>
                <a:lnTo>
                  <a:pt x="531085" y="736599"/>
                </a:lnTo>
                <a:lnTo>
                  <a:pt x="536210" y="761999"/>
                </a:lnTo>
                <a:lnTo>
                  <a:pt x="542759" y="774699"/>
                </a:lnTo>
                <a:lnTo>
                  <a:pt x="550706" y="787399"/>
                </a:lnTo>
                <a:lnTo>
                  <a:pt x="560027" y="812799"/>
                </a:lnTo>
                <a:lnTo>
                  <a:pt x="564292" y="812799"/>
                </a:lnTo>
                <a:lnTo>
                  <a:pt x="564868" y="825499"/>
                </a:lnTo>
                <a:lnTo>
                  <a:pt x="546217" y="863599"/>
                </a:lnTo>
                <a:lnTo>
                  <a:pt x="581264" y="901699"/>
                </a:lnTo>
                <a:lnTo>
                  <a:pt x="672549" y="901699"/>
                </a:lnTo>
                <a:lnTo>
                  <a:pt x="690312" y="914399"/>
                </a:lnTo>
                <a:lnTo>
                  <a:pt x="716485" y="914399"/>
                </a:lnTo>
                <a:lnTo>
                  <a:pt x="722960" y="927099"/>
                </a:lnTo>
                <a:lnTo>
                  <a:pt x="728459" y="939799"/>
                </a:lnTo>
                <a:lnTo>
                  <a:pt x="624315" y="939799"/>
                </a:lnTo>
                <a:lnTo>
                  <a:pt x="585804" y="952499"/>
                </a:lnTo>
                <a:close/>
              </a:path>
              <a:path w="1529079" h="1371600">
                <a:moveTo>
                  <a:pt x="844078" y="965199"/>
                </a:moveTo>
                <a:lnTo>
                  <a:pt x="789020" y="965199"/>
                </a:lnTo>
                <a:lnTo>
                  <a:pt x="805511" y="927099"/>
                </a:lnTo>
                <a:lnTo>
                  <a:pt x="811986" y="914399"/>
                </a:lnTo>
                <a:lnTo>
                  <a:pt x="838169" y="914399"/>
                </a:lnTo>
                <a:lnTo>
                  <a:pt x="855937" y="901699"/>
                </a:lnTo>
                <a:lnTo>
                  <a:pt x="947206" y="901699"/>
                </a:lnTo>
                <a:lnTo>
                  <a:pt x="982254" y="863599"/>
                </a:lnTo>
                <a:lnTo>
                  <a:pt x="963596" y="825499"/>
                </a:lnTo>
                <a:lnTo>
                  <a:pt x="964172" y="812799"/>
                </a:lnTo>
                <a:lnTo>
                  <a:pt x="968434" y="812799"/>
                </a:lnTo>
                <a:lnTo>
                  <a:pt x="977757" y="787399"/>
                </a:lnTo>
                <a:lnTo>
                  <a:pt x="985704" y="774699"/>
                </a:lnTo>
                <a:lnTo>
                  <a:pt x="992251" y="761999"/>
                </a:lnTo>
                <a:lnTo>
                  <a:pt x="997373" y="736599"/>
                </a:lnTo>
                <a:lnTo>
                  <a:pt x="1092761" y="736599"/>
                </a:lnTo>
                <a:lnTo>
                  <a:pt x="1087777" y="749299"/>
                </a:lnTo>
                <a:lnTo>
                  <a:pt x="1081293" y="749299"/>
                </a:lnTo>
                <a:lnTo>
                  <a:pt x="1041999" y="761999"/>
                </a:lnTo>
                <a:lnTo>
                  <a:pt x="1037063" y="774699"/>
                </a:lnTo>
                <a:lnTo>
                  <a:pt x="1031259" y="800099"/>
                </a:lnTo>
                <a:lnTo>
                  <a:pt x="1024598" y="812799"/>
                </a:lnTo>
                <a:lnTo>
                  <a:pt x="1017092" y="825499"/>
                </a:lnTo>
                <a:lnTo>
                  <a:pt x="1034196" y="863599"/>
                </a:lnTo>
                <a:lnTo>
                  <a:pt x="1036159" y="876299"/>
                </a:lnTo>
                <a:lnTo>
                  <a:pt x="1035902" y="876299"/>
                </a:lnTo>
                <a:lnTo>
                  <a:pt x="1033517" y="888999"/>
                </a:lnTo>
                <a:lnTo>
                  <a:pt x="1029095" y="888999"/>
                </a:lnTo>
                <a:lnTo>
                  <a:pt x="981906" y="939799"/>
                </a:lnTo>
                <a:lnTo>
                  <a:pt x="889689" y="939799"/>
                </a:lnTo>
                <a:lnTo>
                  <a:pt x="874826" y="952499"/>
                </a:lnTo>
                <a:lnTo>
                  <a:pt x="859613" y="952499"/>
                </a:lnTo>
                <a:lnTo>
                  <a:pt x="844078" y="965199"/>
                </a:lnTo>
                <a:close/>
              </a:path>
              <a:path w="1529079" h="1371600">
                <a:moveTo>
                  <a:pt x="309997" y="812799"/>
                </a:moveTo>
                <a:lnTo>
                  <a:pt x="280009" y="812799"/>
                </a:lnTo>
                <a:lnTo>
                  <a:pt x="274516" y="800099"/>
                </a:lnTo>
                <a:lnTo>
                  <a:pt x="316239" y="800099"/>
                </a:lnTo>
                <a:lnTo>
                  <a:pt x="309997" y="812799"/>
                </a:lnTo>
                <a:close/>
              </a:path>
              <a:path w="1529079" h="1371600">
                <a:moveTo>
                  <a:pt x="1073949" y="1028699"/>
                </a:moveTo>
                <a:lnTo>
                  <a:pt x="1064454" y="1028699"/>
                </a:lnTo>
                <a:lnTo>
                  <a:pt x="1058025" y="1015999"/>
                </a:lnTo>
                <a:lnTo>
                  <a:pt x="1047642" y="1015999"/>
                </a:lnTo>
                <a:lnTo>
                  <a:pt x="1045263" y="1003299"/>
                </a:lnTo>
                <a:lnTo>
                  <a:pt x="1069714" y="888999"/>
                </a:lnTo>
                <a:lnTo>
                  <a:pt x="1073629" y="876299"/>
                </a:lnTo>
                <a:lnTo>
                  <a:pt x="1114529" y="876299"/>
                </a:lnTo>
                <a:lnTo>
                  <a:pt x="1118046" y="888999"/>
                </a:lnTo>
                <a:lnTo>
                  <a:pt x="1117921" y="901699"/>
                </a:lnTo>
                <a:lnTo>
                  <a:pt x="1110155" y="939799"/>
                </a:lnTo>
                <a:lnTo>
                  <a:pt x="1175892" y="939799"/>
                </a:lnTo>
                <a:lnTo>
                  <a:pt x="1155563" y="965199"/>
                </a:lnTo>
                <a:lnTo>
                  <a:pt x="1209290" y="965199"/>
                </a:lnTo>
                <a:lnTo>
                  <a:pt x="1212868" y="977899"/>
                </a:lnTo>
                <a:lnTo>
                  <a:pt x="1212627" y="990599"/>
                </a:lnTo>
                <a:lnTo>
                  <a:pt x="1208785" y="990599"/>
                </a:lnTo>
                <a:lnTo>
                  <a:pt x="1201984" y="1003299"/>
                </a:lnTo>
                <a:lnTo>
                  <a:pt x="1192869" y="1003299"/>
                </a:lnTo>
                <a:lnTo>
                  <a:pt x="1073949" y="1028699"/>
                </a:lnTo>
                <a:close/>
              </a:path>
              <a:path w="1529079" h="1371600">
                <a:moveTo>
                  <a:pt x="246341" y="1295399"/>
                </a:moveTo>
                <a:lnTo>
                  <a:pt x="136296" y="1295399"/>
                </a:lnTo>
                <a:lnTo>
                  <a:pt x="200994" y="1269999"/>
                </a:lnTo>
                <a:lnTo>
                  <a:pt x="205007" y="1269999"/>
                </a:lnTo>
                <a:lnTo>
                  <a:pt x="120175" y="939799"/>
                </a:lnTo>
                <a:lnTo>
                  <a:pt x="7427" y="939799"/>
                </a:lnTo>
                <a:lnTo>
                  <a:pt x="13714" y="927099"/>
                </a:lnTo>
                <a:lnTo>
                  <a:pt x="21442" y="914399"/>
                </a:lnTo>
                <a:lnTo>
                  <a:pt x="40410" y="914399"/>
                </a:lnTo>
                <a:lnTo>
                  <a:pt x="102639" y="888999"/>
                </a:lnTo>
                <a:lnTo>
                  <a:pt x="124033" y="888999"/>
                </a:lnTo>
                <a:lnTo>
                  <a:pt x="143557" y="901699"/>
                </a:lnTo>
                <a:lnTo>
                  <a:pt x="159077" y="914399"/>
                </a:lnTo>
                <a:lnTo>
                  <a:pt x="168456" y="939799"/>
                </a:lnTo>
                <a:lnTo>
                  <a:pt x="173806" y="952499"/>
                </a:lnTo>
                <a:lnTo>
                  <a:pt x="378532" y="952499"/>
                </a:lnTo>
                <a:lnTo>
                  <a:pt x="345343" y="965199"/>
                </a:lnTo>
                <a:lnTo>
                  <a:pt x="186155" y="1003299"/>
                </a:lnTo>
                <a:lnTo>
                  <a:pt x="232851" y="1181099"/>
                </a:lnTo>
                <a:lnTo>
                  <a:pt x="305522" y="1181099"/>
                </a:lnTo>
                <a:lnTo>
                  <a:pt x="371241" y="1219199"/>
                </a:lnTo>
                <a:lnTo>
                  <a:pt x="273477" y="1219199"/>
                </a:lnTo>
                <a:lnTo>
                  <a:pt x="245216" y="1231899"/>
                </a:lnTo>
                <a:lnTo>
                  <a:pt x="252110" y="1257299"/>
                </a:lnTo>
                <a:lnTo>
                  <a:pt x="253256" y="1282699"/>
                </a:lnTo>
                <a:lnTo>
                  <a:pt x="246341" y="1295399"/>
                </a:lnTo>
                <a:close/>
              </a:path>
              <a:path w="1529079" h="1371600">
                <a:moveTo>
                  <a:pt x="655350" y="901699"/>
                </a:moveTo>
                <a:lnTo>
                  <a:pt x="581264" y="901699"/>
                </a:lnTo>
                <a:lnTo>
                  <a:pt x="623270" y="888999"/>
                </a:lnTo>
                <a:lnTo>
                  <a:pt x="638775" y="888999"/>
                </a:lnTo>
                <a:lnTo>
                  <a:pt x="655350" y="901699"/>
                </a:lnTo>
                <a:close/>
              </a:path>
              <a:path w="1529079" h="1371600">
                <a:moveTo>
                  <a:pt x="947206" y="901699"/>
                </a:moveTo>
                <a:lnTo>
                  <a:pt x="873139" y="901699"/>
                </a:lnTo>
                <a:lnTo>
                  <a:pt x="889711" y="888999"/>
                </a:lnTo>
                <a:lnTo>
                  <a:pt x="905216" y="888999"/>
                </a:lnTo>
                <a:lnTo>
                  <a:pt x="947206" y="901699"/>
                </a:lnTo>
                <a:close/>
              </a:path>
              <a:path w="1529079" h="1371600">
                <a:moveTo>
                  <a:pt x="686153" y="1142999"/>
                </a:moveTo>
                <a:lnTo>
                  <a:pt x="614377" y="1142999"/>
                </a:lnTo>
                <a:lnTo>
                  <a:pt x="626074" y="1130299"/>
                </a:lnTo>
                <a:lnTo>
                  <a:pt x="635776" y="1130299"/>
                </a:lnTo>
                <a:lnTo>
                  <a:pt x="643444" y="1117599"/>
                </a:lnTo>
                <a:lnTo>
                  <a:pt x="647255" y="1104899"/>
                </a:lnTo>
                <a:lnTo>
                  <a:pt x="646400" y="1104899"/>
                </a:lnTo>
                <a:lnTo>
                  <a:pt x="641197" y="1092199"/>
                </a:lnTo>
                <a:lnTo>
                  <a:pt x="631964" y="1079499"/>
                </a:lnTo>
                <a:lnTo>
                  <a:pt x="591526" y="1054099"/>
                </a:lnTo>
                <a:lnTo>
                  <a:pt x="553386" y="1028699"/>
                </a:lnTo>
                <a:lnTo>
                  <a:pt x="518004" y="1015999"/>
                </a:lnTo>
                <a:lnTo>
                  <a:pt x="485840" y="990599"/>
                </a:lnTo>
                <a:lnTo>
                  <a:pt x="475648" y="977899"/>
                </a:lnTo>
                <a:lnTo>
                  <a:pt x="466141" y="977899"/>
                </a:lnTo>
                <a:lnTo>
                  <a:pt x="457284" y="965199"/>
                </a:lnTo>
                <a:lnTo>
                  <a:pt x="449042" y="965199"/>
                </a:lnTo>
                <a:lnTo>
                  <a:pt x="429110" y="952499"/>
                </a:lnTo>
                <a:lnTo>
                  <a:pt x="173806" y="952499"/>
                </a:lnTo>
                <a:lnTo>
                  <a:pt x="332532" y="914399"/>
                </a:lnTo>
                <a:lnTo>
                  <a:pt x="366981" y="901699"/>
                </a:lnTo>
                <a:lnTo>
                  <a:pt x="439760" y="901699"/>
                </a:lnTo>
                <a:lnTo>
                  <a:pt x="475885" y="927099"/>
                </a:lnTo>
                <a:lnTo>
                  <a:pt x="484664" y="927099"/>
                </a:lnTo>
                <a:lnTo>
                  <a:pt x="494013" y="939799"/>
                </a:lnTo>
                <a:lnTo>
                  <a:pt x="503838" y="939799"/>
                </a:lnTo>
                <a:lnTo>
                  <a:pt x="514045" y="952499"/>
                </a:lnTo>
                <a:lnTo>
                  <a:pt x="545321" y="965199"/>
                </a:lnTo>
                <a:lnTo>
                  <a:pt x="579596" y="990599"/>
                </a:lnTo>
                <a:lnTo>
                  <a:pt x="616257" y="1015999"/>
                </a:lnTo>
                <a:lnTo>
                  <a:pt x="654687" y="1028699"/>
                </a:lnTo>
                <a:lnTo>
                  <a:pt x="655692" y="1041399"/>
                </a:lnTo>
                <a:lnTo>
                  <a:pt x="657593" y="1041399"/>
                </a:lnTo>
                <a:lnTo>
                  <a:pt x="680930" y="1054099"/>
                </a:lnTo>
                <a:lnTo>
                  <a:pt x="694037" y="1092199"/>
                </a:lnTo>
                <a:lnTo>
                  <a:pt x="696062" y="1117599"/>
                </a:lnTo>
                <a:lnTo>
                  <a:pt x="686153" y="1142999"/>
                </a:lnTo>
                <a:close/>
              </a:path>
              <a:path w="1529079" h="1371600">
                <a:moveTo>
                  <a:pt x="146599" y="1346199"/>
                </a:moveTo>
                <a:lnTo>
                  <a:pt x="137597" y="1346199"/>
                </a:lnTo>
                <a:lnTo>
                  <a:pt x="120174" y="1333499"/>
                </a:lnTo>
                <a:lnTo>
                  <a:pt x="104799" y="1333499"/>
                </a:lnTo>
                <a:lnTo>
                  <a:pt x="92748" y="1320799"/>
                </a:lnTo>
                <a:lnTo>
                  <a:pt x="85300" y="1295399"/>
                </a:lnTo>
                <a:lnTo>
                  <a:pt x="1649" y="977899"/>
                </a:lnTo>
                <a:lnTo>
                  <a:pt x="0" y="965199"/>
                </a:lnTo>
                <a:lnTo>
                  <a:pt x="437" y="952499"/>
                </a:lnTo>
                <a:lnTo>
                  <a:pt x="2924" y="939799"/>
                </a:lnTo>
                <a:lnTo>
                  <a:pt x="114988" y="939799"/>
                </a:lnTo>
                <a:lnTo>
                  <a:pt x="51239" y="965199"/>
                </a:lnTo>
                <a:lnTo>
                  <a:pt x="48993" y="965199"/>
                </a:lnTo>
                <a:lnTo>
                  <a:pt x="133673" y="1295399"/>
                </a:lnTo>
                <a:lnTo>
                  <a:pt x="246341" y="1295399"/>
                </a:lnTo>
                <a:lnTo>
                  <a:pt x="232621" y="1308099"/>
                </a:lnTo>
                <a:lnTo>
                  <a:pt x="213352" y="1320799"/>
                </a:lnTo>
                <a:lnTo>
                  <a:pt x="146599" y="1346199"/>
                </a:lnTo>
                <a:close/>
              </a:path>
              <a:path w="1529079" h="1371600">
                <a:moveTo>
                  <a:pt x="828958" y="1003299"/>
                </a:moveTo>
                <a:lnTo>
                  <a:pt x="699519" y="1003299"/>
                </a:lnTo>
                <a:lnTo>
                  <a:pt x="684393" y="965199"/>
                </a:lnTo>
                <a:lnTo>
                  <a:pt x="668866" y="952499"/>
                </a:lnTo>
                <a:lnTo>
                  <a:pt x="653660" y="952499"/>
                </a:lnTo>
                <a:lnTo>
                  <a:pt x="638800" y="939799"/>
                </a:lnTo>
                <a:lnTo>
                  <a:pt x="728459" y="939799"/>
                </a:lnTo>
                <a:lnTo>
                  <a:pt x="739457" y="965199"/>
                </a:lnTo>
                <a:lnTo>
                  <a:pt x="844078" y="965199"/>
                </a:lnTo>
                <a:lnTo>
                  <a:pt x="828958" y="1003299"/>
                </a:lnTo>
                <a:close/>
              </a:path>
              <a:path w="1529079" h="1371600">
                <a:moveTo>
                  <a:pt x="970108" y="952499"/>
                </a:moveTo>
                <a:lnTo>
                  <a:pt x="942667" y="952499"/>
                </a:lnTo>
                <a:lnTo>
                  <a:pt x="904178" y="939799"/>
                </a:lnTo>
                <a:lnTo>
                  <a:pt x="981906" y="939799"/>
                </a:lnTo>
                <a:lnTo>
                  <a:pt x="970108" y="952499"/>
                </a:lnTo>
                <a:close/>
              </a:path>
              <a:path w="1529079" h="1371600">
                <a:moveTo>
                  <a:pt x="1202721" y="965199"/>
                </a:moveTo>
                <a:lnTo>
                  <a:pt x="1155563" y="965199"/>
                </a:lnTo>
                <a:lnTo>
                  <a:pt x="1184305" y="952499"/>
                </a:lnTo>
                <a:lnTo>
                  <a:pt x="1194085" y="952499"/>
                </a:lnTo>
                <a:lnTo>
                  <a:pt x="1202721" y="965199"/>
                </a:lnTo>
                <a:close/>
              </a:path>
              <a:path w="1529079" h="1371600">
                <a:moveTo>
                  <a:pt x="111933" y="1003299"/>
                </a:moveTo>
                <a:lnTo>
                  <a:pt x="75375" y="1003299"/>
                </a:lnTo>
                <a:lnTo>
                  <a:pt x="74720" y="990599"/>
                </a:lnTo>
                <a:lnTo>
                  <a:pt x="77183" y="977899"/>
                </a:lnTo>
                <a:lnTo>
                  <a:pt x="110230" y="977899"/>
                </a:lnTo>
                <a:lnTo>
                  <a:pt x="113743" y="990599"/>
                </a:lnTo>
                <a:lnTo>
                  <a:pt x="114396" y="990599"/>
                </a:lnTo>
                <a:lnTo>
                  <a:pt x="111933" y="1003299"/>
                </a:lnTo>
                <a:close/>
              </a:path>
              <a:path w="1529079" h="1371600">
                <a:moveTo>
                  <a:pt x="100139" y="1015999"/>
                </a:moveTo>
                <a:lnTo>
                  <a:pt x="92235" y="1015999"/>
                </a:lnTo>
                <a:lnTo>
                  <a:pt x="84696" y="1003299"/>
                </a:lnTo>
                <a:lnTo>
                  <a:pt x="106943" y="1003299"/>
                </a:lnTo>
                <a:lnTo>
                  <a:pt x="100139" y="1015999"/>
                </a:lnTo>
                <a:close/>
              </a:path>
              <a:path w="1529079" h="1371600">
                <a:moveTo>
                  <a:pt x="819905" y="1015999"/>
                </a:moveTo>
                <a:lnTo>
                  <a:pt x="708571" y="1015999"/>
                </a:lnTo>
                <a:lnTo>
                  <a:pt x="703224" y="1003299"/>
                </a:lnTo>
                <a:lnTo>
                  <a:pt x="825251" y="1003299"/>
                </a:lnTo>
                <a:lnTo>
                  <a:pt x="819905" y="1015999"/>
                </a:lnTo>
                <a:close/>
              </a:path>
              <a:path w="1529079" h="1371600">
                <a:moveTo>
                  <a:pt x="561958" y="1117599"/>
                </a:moveTo>
                <a:lnTo>
                  <a:pt x="469665" y="1117599"/>
                </a:lnTo>
                <a:lnTo>
                  <a:pt x="459937" y="1104899"/>
                </a:lnTo>
                <a:lnTo>
                  <a:pt x="452595" y="1104899"/>
                </a:lnTo>
                <a:lnTo>
                  <a:pt x="448450" y="1092199"/>
                </a:lnTo>
                <a:lnTo>
                  <a:pt x="447793" y="1079499"/>
                </a:lnTo>
                <a:lnTo>
                  <a:pt x="450913" y="1079499"/>
                </a:lnTo>
                <a:lnTo>
                  <a:pt x="457387" y="1066799"/>
                </a:lnTo>
                <a:lnTo>
                  <a:pt x="494553" y="1066799"/>
                </a:lnTo>
                <a:lnTo>
                  <a:pt x="504346" y="1079499"/>
                </a:lnTo>
                <a:lnTo>
                  <a:pt x="561958" y="1117599"/>
                </a:lnTo>
                <a:close/>
              </a:path>
              <a:path w="1529079" h="1371600">
                <a:moveTo>
                  <a:pt x="876810" y="1155699"/>
                </a:moveTo>
                <a:lnTo>
                  <a:pt x="691753" y="1155699"/>
                </a:lnTo>
                <a:lnTo>
                  <a:pt x="919534" y="1092199"/>
                </a:lnTo>
                <a:lnTo>
                  <a:pt x="987318" y="1079499"/>
                </a:lnTo>
                <a:lnTo>
                  <a:pt x="1034272" y="1092199"/>
                </a:lnTo>
                <a:lnTo>
                  <a:pt x="1064169" y="1104899"/>
                </a:lnTo>
                <a:lnTo>
                  <a:pt x="1080784" y="1130299"/>
                </a:lnTo>
                <a:lnTo>
                  <a:pt x="973188" y="1130299"/>
                </a:lnTo>
                <a:lnTo>
                  <a:pt x="932472" y="1142999"/>
                </a:lnTo>
                <a:lnTo>
                  <a:pt x="876810" y="1155699"/>
                </a:lnTo>
                <a:close/>
              </a:path>
              <a:path w="1529079" h="1371600">
                <a:moveTo>
                  <a:pt x="683140" y="1206499"/>
                </a:moveTo>
                <a:lnTo>
                  <a:pt x="656637" y="1206499"/>
                </a:lnTo>
                <a:lnTo>
                  <a:pt x="630129" y="1193799"/>
                </a:lnTo>
                <a:lnTo>
                  <a:pt x="603429" y="1193799"/>
                </a:lnTo>
                <a:lnTo>
                  <a:pt x="580333" y="1181099"/>
                </a:lnTo>
                <a:lnTo>
                  <a:pt x="579606" y="1181099"/>
                </a:lnTo>
                <a:lnTo>
                  <a:pt x="558681" y="1168399"/>
                </a:lnTo>
                <a:lnTo>
                  <a:pt x="518322" y="1142999"/>
                </a:lnTo>
                <a:lnTo>
                  <a:pt x="479276" y="1117599"/>
                </a:lnTo>
                <a:lnTo>
                  <a:pt x="581161" y="1117599"/>
                </a:lnTo>
                <a:lnTo>
                  <a:pt x="600723" y="1130299"/>
                </a:lnTo>
                <a:lnTo>
                  <a:pt x="614377" y="1142999"/>
                </a:lnTo>
                <a:lnTo>
                  <a:pt x="684726" y="1142999"/>
                </a:lnTo>
                <a:lnTo>
                  <a:pt x="683222" y="1155699"/>
                </a:lnTo>
                <a:lnTo>
                  <a:pt x="876810" y="1155699"/>
                </a:lnTo>
                <a:lnTo>
                  <a:pt x="709825" y="1193799"/>
                </a:lnTo>
                <a:lnTo>
                  <a:pt x="683140" y="1206499"/>
                </a:lnTo>
                <a:close/>
              </a:path>
              <a:path w="1529079" h="1371600">
                <a:moveTo>
                  <a:pt x="789888" y="1320799"/>
                </a:moveTo>
                <a:lnTo>
                  <a:pt x="612912" y="1320799"/>
                </a:lnTo>
                <a:lnTo>
                  <a:pt x="1020081" y="1206499"/>
                </a:lnTo>
                <a:lnTo>
                  <a:pt x="1030303" y="1193799"/>
                </a:lnTo>
                <a:lnTo>
                  <a:pt x="1037798" y="1181099"/>
                </a:lnTo>
                <a:lnTo>
                  <a:pt x="1041531" y="1168399"/>
                </a:lnTo>
                <a:lnTo>
                  <a:pt x="1040464" y="1155699"/>
                </a:lnTo>
                <a:lnTo>
                  <a:pt x="1028699" y="1142999"/>
                </a:lnTo>
                <a:lnTo>
                  <a:pt x="1005769" y="1130299"/>
                </a:lnTo>
                <a:lnTo>
                  <a:pt x="1080784" y="1130299"/>
                </a:lnTo>
                <a:lnTo>
                  <a:pt x="1087891" y="1142999"/>
                </a:lnTo>
                <a:lnTo>
                  <a:pt x="1090462" y="1168399"/>
                </a:lnTo>
                <a:lnTo>
                  <a:pt x="1080925" y="1206499"/>
                </a:lnTo>
                <a:lnTo>
                  <a:pt x="1061447" y="1231899"/>
                </a:lnTo>
                <a:lnTo>
                  <a:pt x="1034190" y="1244599"/>
                </a:lnTo>
                <a:lnTo>
                  <a:pt x="789888" y="1320799"/>
                </a:lnTo>
                <a:close/>
              </a:path>
              <a:path w="1529079" h="1371600">
                <a:moveTo>
                  <a:pt x="305522" y="1181099"/>
                </a:moveTo>
                <a:lnTo>
                  <a:pt x="232851" y="1181099"/>
                </a:lnTo>
                <a:lnTo>
                  <a:pt x="276882" y="1168399"/>
                </a:lnTo>
                <a:lnTo>
                  <a:pt x="283616" y="1168399"/>
                </a:lnTo>
                <a:lnTo>
                  <a:pt x="305522" y="1181099"/>
                </a:lnTo>
                <a:close/>
              </a:path>
              <a:path w="1529079" h="1371600">
                <a:moveTo>
                  <a:pt x="627021" y="1371599"/>
                </a:moveTo>
                <a:lnTo>
                  <a:pt x="539574" y="1371599"/>
                </a:lnTo>
                <a:lnTo>
                  <a:pt x="519497" y="1358899"/>
                </a:lnTo>
                <a:lnTo>
                  <a:pt x="499936" y="1358899"/>
                </a:lnTo>
                <a:lnTo>
                  <a:pt x="273477" y="1219199"/>
                </a:lnTo>
                <a:lnTo>
                  <a:pt x="371241" y="1219199"/>
                </a:lnTo>
                <a:lnTo>
                  <a:pt x="524585" y="1308099"/>
                </a:lnTo>
                <a:lnTo>
                  <a:pt x="546024" y="1320799"/>
                </a:lnTo>
                <a:lnTo>
                  <a:pt x="789888" y="1320799"/>
                </a:lnTo>
                <a:lnTo>
                  <a:pt x="627021" y="1371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40251" y="2953397"/>
            <a:ext cx="1522095" cy="1538605"/>
          </a:xfrm>
          <a:custGeom>
            <a:avLst/>
            <a:gdLst/>
            <a:ahLst/>
            <a:cxnLst/>
            <a:rect l="l" t="t" r="r" b="b"/>
            <a:pathLst>
              <a:path w="1522095" h="1538604">
                <a:moveTo>
                  <a:pt x="1204658" y="930948"/>
                </a:moveTo>
                <a:lnTo>
                  <a:pt x="1202880" y="925868"/>
                </a:lnTo>
                <a:lnTo>
                  <a:pt x="1192237" y="914438"/>
                </a:lnTo>
                <a:lnTo>
                  <a:pt x="1162075" y="914438"/>
                </a:lnTo>
                <a:lnTo>
                  <a:pt x="1162075" y="1494828"/>
                </a:lnTo>
                <a:lnTo>
                  <a:pt x="626287" y="1494828"/>
                </a:lnTo>
                <a:lnTo>
                  <a:pt x="626287" y="1299248"/>
                </a:lnTo>
                <a:lnTo>
                  <a:pt x="628053" y="1296708"/>
                </a:lnTo>
                <a:lnTo>
                  <a:pt x="633374" y="1296708"/>
                </a:lnTo>
                <a:lnTo>
                  <a:pt x="635152" y="1297978"/>
                </a:lnTo>
                <a:lnTo>
                  <a:pt x="636930" y="1297978"/>
                </a:lnTo>
                <a:lnTo>
                  <a:pt x="656082" y="1317028"/>
                </a:lnTo>
                <a:lnTo>
                  <a:pt x="678395" y="1332268"/>
                </a:lnTo>
                <a:lnTo>
                  <a:pt x="703046" y="1341158"/>
                </a:lnTo>
                <a:lnTo>
                  <a:pt x="729183" y="1343698"/>
                </a:lnTo>
                <a:lnTo>
                  <a:pt x="752436" y="1342428"/>
                </a:lnTo>
                <a:lnTo>
                  <a:pt x="774204" y="1334808"/>
                </a:lnTo>
                <a:lnTo>
                  <a:pt x="794296" y="1324648"/>
                </a:lnTo>
                <a:lnTo>
                  <a:pt x="812571" y="1310678"/>
                </a:lnTo>
                <a:lnTo>
                  <a:pt x="820064" y="1301788"/>
                </a:lnTo>
                <a:lnTo>
                  <a:pt x="827570" y="1292898"/>
                </a:lnTo>
                <a:lnTo>
                  <a:pt x="838073" y="1272578"/>
                </a:lnTo>
                <a:lnTo>
                  <a:pt x="844257" y="1250988"/>
                </a:lnTo>
                <a:lnTo>
                  <a:pt x="846277" y="1226858"/>
                </a:lnTo>
                <a:lnTo>
                  <a:pt x="844334" y="1206538"/>
                </a:lnTo>
                <a:lnTo>
                  <a:pt x="838733" y="1186218"/>
                </a:lnTo>
                <a:lnTo>
                  <a:pt x="829805" y="1167168"/>
                </a:lnTo>
                <a:lnTo>
                  <a:pt x="817892" y="1150658"/>
                </a:lnTo>
                <a:lnTo>
                  <a:pt x="834796" y="1162088"/>
                </a:lnTo>
                <a:lnTo>
                  <a:pt x="853376" y="1172248"/>
                </a:lnTo>
                <a:lnTo>
                  <a:pt x="873277" y="1177328"/>
                </a:lnTo>
                <a:lnTo>
                  <a:pt x="894181" y="1178598"/>
                </a:lnTo>
                <a:lnTo>
                  <a:pt x="917435" y="1177328"/>
                </a:lnTo>
                <a:lnTo>
                  <a:pt x="959294" y="1159548"/>
                </a:lnTo>
                <a:lnTo>
                  <a:pt x="987742" y="1132878"/>
                </a:lnTo>
                <a:lnTo>
                  <a:pt x="991819" y="1127798"/>
                </a:lnTo>
                <a:lnTo>
                  <a:pt x="1002398" y="1107478"/>
                </a:lnTo>
                <a:lnTo>
                  <a:pt x="1009002" y="1085888"/>
                </a:lnTo>
                <a:lnTo>
                  <a:pt x="1011275" y="1061758"/>
                </a:lnTo>
                <a:lnTo>
                  <a:pt x="1008303" y="1035088"/>
                </a:lnTo>
                <a:lnTo>
                  <a:pt x="999515" y="1009688"/>
                </a:lnTo>
                <a:lnTo>
                  <a:pt x="985075" y="988098"/>
                </a:lnTo>
                <a:lnTo>
                  <a:pt x="965149" y="970318"/>
                </a:lnTo>
                <a:lnTo>
                  <a:pt x="963371" y="970318"/>
                </a:lnTo>
                <a:lnTo>
                  <a:pt x="963371" y="962698"/>
                </a:lnTo>
                <a:lnTo>
                  <a:pt x="965149" y="961428"/>
                </a:lnTo>
                <a:lnTo>
                  <a:pt x="965149" y="958888"/>
                </a:lnTo>
                <a:lnTo>
                  <a:pt x="1160297" y="958888"/>
                </a:lnTo>
                <a:lnTo>
                  <a:pt x="1160424" y="994448"/>
                </a:lnTo>
                <a:lnTo>
                  <a:pt x="1160526" y="1027468"/>
                </a:lnTo>
                <a:lnTo>
                  <a:pt x="1160640" y="1061758"/>
                </a:lnTo>
                <a:lnTo>
                  <a:pt x="1160767" y="1099858"/>
                </a:lnTo>
                <a:lnTo>
                  <a:pt x="1160894" y="1136688"/>
                </a:lnTo>
                <a:lnTo>
                  <a:pt x="1161008" y="1172248"/>
                </a:lnTo>
                <a:lnTo>
                  <a:pt x="1161122" y="1206538"/>
                </a:lnTo>
                <a:lnTo>
                  <a:pt x="1161249" y="1243368"/>
                </a:lnTo>
                <a:lnTo>
                  <a:pt x="1161364" y="1280198"/>
                </a:lnTo>
                <a:lnTo>
                  <a:pt x="1161491" y="1317028"/>
                </a:lnTo>
                <a:lnTo>
                  <a:pt x="1161580" y="1343698"/>
                </a:lnTo>
                <a:lnTo>
                  <a:pt x="1162075" y="1494828"/>
                </a:lnTo>
                <a:lnTo>
                  <a:pt x="1162075" y="914438"/>
                </a:lnTo>
                <a:lnTo>
                  <a:pt x="956271" y="914438"/>
                </a:lnTo>
                <a:lnTo>
                  <a:pt x="941476" y="920788"/>
                </a:lnTo>
                <a:lnTo>
                  <a:pt x="929665" y="932218"/>
                </a:lnTo>
                <a:lnTo>
                  <a:pt x="921842" y="946188"/>
                </a:lnTo>
                <a:lnTo>
                  <a:pt x="919022" y="962698"/>
                </a:lnTo>
                <a:lnTo>
                  <a:pt x="920318" y="974128"/>
                </a:lnTo>
                <a:lnTo>
                  <a:pt x="924115" y="984288"/>
                </a:lnTo>
                <a:lnTo>
                  <a:pt x="930249" y="994448"/>
                </a:lnTo>
                <a:lnTo>
                  <a:pt x="938530" y="1002068"/>
                </a:lnTo>
                <a:lnTo>
                  <a:pt x="950455" y="1013498"/>
                </a:lnTo>
                <a:lnTo>
                  <a:pt x="959383" y="1027468"/>
                </a:lnTo>
                <a:lnTo>
                  <a:pt x="964984" y="1043978"/>
                </a:lnTo>
                <a:lnTo>
                  <a:pt x="966914" y="1060488"/>
                </a:lnTo>
                <a:lnTo>
                  <a:pt x="966800" y="1061758"/>
                </a:lnTo>
                <a:lnTo>
                  <a:pt x="954938" y="1099858"/>
                </a:lnTo>
                <a:lnTo>
                  <a:pt x="921905" y="1127798"/>
                </a:lnTo>
                <a:lnTo>
                  <a:pt x="894181" y="1132878"/>
                </a:lnTo>
                <a:lnTo>
                  <a:pt x="879906" y="1131608"/>
                </a:lnTo>
                <a:lnTo>
                  <a:pt x="842733" y="1111288"/>
                </a:lnTo>
                <a:lnTo>
                  <a:pt x="822769" y="1074458"/>
                </a:lnTo>
                <a:lnTo>
                  <a:pt x="821436" y="1060488"/>
                </a:lnTo>
                <a:lnTo>
                  <a:pt x="823379" y="1043978"/>
                </a:lnTo>
                <a:lnTo>
                  <a:pt x="828979" y="1027468"/>
                </a:lnTo>
                <a:lnTo>
                  <a:pt x="837907" y="1013498"/>
                </a:lnTo>
                <a:lnTo>
                  <a:pt x="849820" y="1002068"/>
                </a:lnTo>
                <a:lnTo>
                  <a:pt x="858113" y="994448"/>
                </a:lnTo>
                <a:lnTo>
                  <a:pt x="864235" y="984288"/>
                </a:lnTo>
                <a:lnTo>
                  <a:pt x="868032" y="974128"/>
                </a:lnTo>
                <a:lnTo>
                  <a:pt x="869340" y="962698"/>
                </a:lnTo>
                <a:lnTo>
                  <a:pt x="868743" y="958888"/>
                </a:lnTo>
                <a:lnTo>
                  <a:pt x="866762" y="946188"/>
                </a:lnTo>
                <a:lnTo>
                  <a:pt x="859358" y="932218"/>
                </a:lnTo>
                <a:lnTo>
                  <a:pt x="847636" y="920788"/>
                </a:lnTo>
                <a:lnTo>
                  <a:pt x="832078" y="914438"/>
                </a:lnTo>
                <a:lnTo>
                  <a:pt x="823214" y="914387"/>
                </a:lnTo>
                <a:lnTo>
                  <a:pt x="823214" y="958888"/>
                </a:lnTo>
                <a:lnTo>
                  <a:pt x="823214" y="966508"/>
                </a:lnTo>
                <a:lnTo>
                  <a:pt x="802259" y="986828"/>
                </a:lnTo>
                <a:lnTo>
                  <a:pt x="787730" y="1009688"/>
                </a:lnTo>
                <a:lnTo>
                  <a:pt x="778522" y="1033818"/>
                </a:lnTo>
                <a:lnTo>
                  <a:pt x="775309" y="1060488"/>
                </a:lnTo>
                <a:lnTo>
                  <a:pt x="775436" y="1061758"/>
                </a:lnTo>
                <a:lnTo>
                  <a:pt x="777252" y="1080808"/>
                </a:lnTo>
                <a:lnTo>
                  <a:pt x="782853" y="1101128"/>
                </a:lnTo>
                <a:lnTo>
                  <a:pt x="791781" y="1120178"/>
                </a:lnTo>
                <a:lnTo>
                  <a:pt x="803694" y="1136688"/>
                </a:lnTo>
                <a:lnTo>
                  <a:pt x="798372" y="1133043"/>
                </a:lnTo>
                <a:lnTo>
                  <a:pt x="798372" y="1229398"/>
                </a:lnTo>
                <a:lnTo>
                  <a:pt x="797039" y="1243368"/>
                </a:lnTo>
                <a:lnTo>
                  <a:pt x="777087" y="1280198"/>
                </a:lnTo>
                <a:lnTo>
                  <a:pt x="739914" y="1300518"/>
                </a:lnTo>
                <a:lnTo>
                  <a:pt x="725639" y="1301788"/>
                </a:lnTo>
                <a:lnTo>
                  <a:pt x="708748" y="1299248"/>
                </a:lnTo>
                <a:lnTo>
                  <a:pt x="700887" y="1296708"/>
                </a:lnTo>
                <a:lnTo>
                  <a:pt x="693039" y="1294168"/>
                </a:lnTo>
                <a:lnTo>
                  <a:pt x="678980" y="1285278"/>
                </a:lnTo>
                <a:lnTo>
                  <a:pt x="667092" y="1272578"/>
                </a:lnTo>
                <a:lnTo>
                  <a:pt x="659498" y="1264958"/>
                </a:lnTo>
                <a:lnTo>
                  <a:pt x="650227" y="1258608"/>
                </a:lnTo>
                <a:lnTo>
                  <a:pt x="639648" y="1254798"/>
                </a:lnTo>
                <a:lnTo>
                  <a:pt x="628053" y="1253528"/>
                </a:lnTo>
                <a:lnTo>
                  <a:pt x="610069" y="1257338"/>
                </a:lnTo>
                <a:lnTo>
                  <a:pt x="594563" y="1266228"/>
                </a:lnTo>
                <a:lnTo>
                  <a:pt x="583399" y="1280198"/>
                </a:lnTo>
                <a:lnTo>
                  <a:pt x="578383" y="1297978"/>
                </a:lnTo>
                <a:lnTo>
                  <a:pt x="578383" y="1494828"/>
                </a:lnTo>
                <a:lnTo>
                  <a:pt x="44361" y="1494828"/>
                </a:lnTo>
                <a:lnTo>
                  <a:pt x="44361" y="958888"/>
                </a:lnTo>
                <a:lnTo>
                  <a:pt x="241287" y="958888"/>
                </a:lnTo>
                <a:lnTo>
                  <a:pt x="259448" y="953808"/>
                </a:lnTo>
                <a:lnTo>
                  <a:pt x="273443" y="942378"/>
                </a:lnTo>
                <a:lnTo>
                  <a:pt x="282460" y="927138"/>
                </a:lnTo>
                <a:lnTo>
                  <a:pt x="284734" y="914438"/>
                </a:lnTo>
                <a:lnTo>
                  <a:pt x="285648" y="909358"/>
                </a:lnTo>
                <a:lnTo>
                  <a:pt x="284340" y="897928"/>
                </a:lnTo>
                <a:lnTo>
                  <a:pt x="280543" y="887768"/>
                </a:lnTo>
                <a:lnTo>
                  <a:pt x="274421" y="877608"/>
                </a:lnTo>
                <a:lnTo>
                  <a:pt x="266128" y="869988"/>
                </a:lnTo>
                <a:lnTo>
                  <a:pt x="254203" y="858558"/>
                </a:lnTo>
                <a:lnTo>
                  <a:pt x="245287" y="844588"/>
                </a:lnTo>
                <a:lnTo>
                  <a:pt x="239687" y="829348"/>
                </a:lnTo>
                <a:lnTo>
                  <a:pt x="237744" y="814108"/>
                </a:lnTo>
                <a:lnTo>
                  <a:pt x="243370" y="784898"/>
                </a:lnTo>
                <a:lnTo>
                  <a:pt x="258813" y="762038"/>
                </a:lnTo>
                <a:lnTo>
                  <a:pt x="281901" y="746798"/>
                </a:lnTo>
                <a:lnTo>
                  <a:pt x="310476" y="740448"/>
                </a:lnTo>
                <a:lnTo>
                  <a:pt x="339064" y="746798"/>
                </a:lnTo>
                <a:lnTo>
                  <a:pt x="362153" y="762038"/>
                </a:lnTo>
                <a:lnTo>
                  <a:pt x="377596" y="784898"/>
                </a:lnTo>
                <a:lnTo>
                  <a:pt x="383222" y="814108"/>
                </a:lnTo>
                <a:lnTo>
                  <a:pt x="381279" y="830618"/>
                </a:lnTo>
                <a:lnTo>
                  <a:pt x="375678" y="845858"/>
                </a:lnTo>
                <a:lnTo>
                  <a:pt x="366750" y="859828"/>
                </a:lnTo>
                <a:lnTo>
                  <a:pt x="346544" y="881418"/>
                </a:lnTo>
                <a:lnTo>
                  <a:pt x="340423" y="890308"/>
                </a:lnTo>
                <a:lnTo>
                  <a:pt x="336626" y="900468"/>
                </a:lnTo>
                <a:lnTo>
                  <a:pt x="335318" y="911898"/>
                </a:lnTo>
                <a:lnTo>
                  <a:pt x="338759" y="929678"/>
                </a:lnTo>
                <a:lnTo>
                  <a:pt x="348183" y="944918"/>
                </a:lnTo>
                <a:lnTo>
                  <a:pt x="362267" y="956348"/>
                </a:lnTo>
                <a:lnTo>
                  <a:pt x="379679" y="961428"/>
                </a:lnTo>
                <a:lnTo>
                  <a:pt x="580148" y="961428"/>
                </a:lnTo>
                <a:lnTo>
                  <a:pt x="580148" y="1158278"/>
                </a:lnTo>
                <a:lnTo>
                  <a:pt x="585914" y="1176058"/>
                </a:lnTo>
                <a:lnTo>
                  <a:pt x="597014" y="1191298"/>
                </a:lnTo>
                <a:lnTo>
                  <a:pt x="612089" y="1200188"/>
                </a:lnTo>
                <a:lnTo>
                  <a:pt x="629831" y="1203998"/>
                </a:lnTo>
                <a:lnTo>
                  <a:pt x="641413" y="1202728"/>
                </a:lnTo>
                <a:lnTo>
                  <a:pt x="652005" y="1198918"/>
                </a:lnTo>
                <a:lnTo>
                  <a:pt x="661263" y="1192568"/>
                </a:lnTo>
                <a:lnTo>
                  <a:pt x="668858" y="1184948"/>
                </a:lnTo>
                <a:lnTo>
                  <a:pt x="680732" y="1172248"/>
                </a:lnTo>
                <a:lnTo>
                  <a:pt x="694588" y="1163358"/>
                </a:lnTo>
                <a:lnTo>
                  <a:pt x="709777" y="1158278"/>
                </a:lnTo>
                <a:lnTo>
                  <a:pt x="725639" y="1155738"/>
                </a:lnTo>
                <a:lnTo>
                  <a:pt x="754214" y="1162088"/>
                </a:lnTo>
                <a:lnTo>
                  <a:pt x="777303" y="1177328"/>
                </a:lnTo>
                <a:lnTo>
                  <a:pt x="792746" y="1200188"/>
                </a:lnTo>
                <a:lnTo>
                  <a:pt x="798372" y="1229398"/>
                </a:lnTo>
                <a:lnTo>
                  <a:pt x="798372" y="1133043"/>
                </a:lnTo>
                <a:lnTo>
                  <a:pt x="787031" y="1125258"/>
                </a:lnTo>
                <a:lnTo>
                  <a:pt x="768883" y="1116368"/>
                </a:lnTo>
                <a:lnTo>
                  <a:pt x="749058" y="1110018"/>
                </a:lnTo>
                <a:lnTo>
                  <a:pt x="727405" y="1108748"/>
                </a:lnTo>
                <a:lnTo>
                  <a:pt x="700265" y="1111288"/>
                </a:lnTo>
                <a:lnTo>
                  <a:pt x="675297" y="1120178"/>
                </a:lnTo>
                <a:lnTo>
                  <a:pt x="653313" y="1134148"/>
                </a:lnTo>
                <a:lnTo>
                  <a:pt x="635152" y="1154468"/>
                </a:lnTo>
                <a:lnTo>
                  <a:pt x="633374" y="1155738"/>
                </a:lnTo>
                <a:lnTo>
                  <a:pt x="626287" y="1155738"/>
                </a:lnTo>
                <a:lnTo>
                  <a:pt x="624509" y="1154468"/>
                </a:lnTo>
                <a:lnTo>
                  <a:pt x="624560" y="1145578"/>
                </a:lnTo>
                <a:lnTo>
                  <a:pt x="624662" y="1134148"/>
                </a:lnTo>
                <a:lnTo>
                  <a:pt x="624776" y="1121448"/>
                </a:lnTo>
                <a:lnTo>
                  <a:pt x="624878" y="1111288"/>
                </a:lnTo>
                <a:lnTo>
                  <a:pt x="624967" y="1101128"/>
                </a:lnTo>
                <a:lnTo>
                  <a:pt x="625081" y="1088428"/>
                </a:lnTo>
                <a:lnTo>
                  <a:pt x="625106" y="1085888"/>
                </a:lnTo>
                <a:lnTo>
                  <a:pt x="625208" y="1074458"/>
                </a:lnTo>
                <a:lnTo>
                  <a:pt x="625335" y="1061758"/>
                </a:lnTo>
                <a:lnTo>
                  <a:pt x="625348" y="1060488"/>
                </a:lnTo>
                <a:lnTo>
                  <a:pt x="626287" y="958888"/>
                </a:lnTo>
                <a:lnTo>
                  <a:pt x="823214" y="958888"/>
                </a:lnTo>
                <a:lnTo>
                  <a:pt x="823214" y="914387"/>
                </a:lnTo>
                <a:lnTo>
                  <a:pt x="626287" y="913168"/>
                </a:lnTo>
                <a:lnTo>
                  <a:pt x="626287" y="716318"/>
                </a:lnTo>
                <a:lnTo>
                  <a:pt x="628053" y="712508"/>
                </a:lnTo>
                <a:lnTo>
                  <a:pt x="633374" y="712508"/>
                </a:lnTo>
                <a:lnTo>
                  <a:pt x="654304" y="734098"/>
                </a:lnTo>
                <a:lnTo>
                  <a:pt x="676617" y="748068"/>
                </a:lnTo>
                <a:lnTo>
                  <a:pt x="701268" y="756958"/>
                </a:lnTo>
                <a:lnTo>
                  <a:pt x="727405" y="760768"/>
                </a:lnTo>
                <a:lnTo>
                  <a:pt x="772655" y="750608"/>
                </a:lnTo>
                <a:lnTo>
                  <a:pt x="809904" y="726478"/>
                </a:lnTo>
                <a:lnTo>
                  <a:pt x="815809" y="717588"/>
                </a:lnTo>
                <a:lnTo>
                  <a:pt x="835190" y="688378"/>
                </a:lnTo>
                <a:lnTo>
                  <a:pt x="844499" y="643928"/>
                </a:lnTo>
                <a:lnTo>
                  <a:pt x="835190" y="598208"/>
                </a:lnTo>
                <a:lnTo>
                  <a:pt x="817753" y="572808"/>
                </a:lnTo>
                <a:lnTo>
                  <a:pt x="809904" y="561378"/>
                </a:lnTo>
                <a:lnTo>
                  <a:pt x="800150" y="554736"/>
                </a:lnTo>
                <a:lnTo>
                  <a:pt x="800150" y="645198"/>
                </a:lnTo>
                <a:lnTo>
                  <a:pt x="794524" y="673138"/>
                </a:lnTo>
                <a:lnTo>
                  <a:pt x="779081" y="697268"/>
                </a:lnTo>
                <a:lnTo>
                  <a:pt x="755992" y="712508"/>
                </a:lnTo>
                <a:lnTo>
                  <a:pt x="727405" y="717588"/>
                </a:lnTo>
                <a:lnTo>
                  <a:pt x="710526" y="716318"/>
                </a:lnTo>
                <a:lnTo>
                  <a:pt x="668858" y="689648"/>
                </a:lnTo>
                <a:lnTo>
                  <a:pt x="661022" y="680758"/>
                </a:lnTo>
                <a:lnTo>
                  <a:pt x="651344" y="675678"/>
                </a:lnTo>
                <a:lnTo>
                  <a:pt x="640664" y="671868"/>
                </a:lnTo>
                <a:lnTo>
                  <a:pt x="629831" y="670598"/>
                </a:lnTo>
                <a:lnTo>
                  <a:pt x="611835" y="673138"/>
                </a:lnTo>
                <a:lnTo>
                  <a:pt x="596341" y="683298"/>
                </a:lnTo>
                <a:lnTo>
                  <a:pt x="585177" y="697268"/>
                </a:lnTo>
                <a:lnTo>
                  <a:pt x="580148" y="713778"/>
                </a:lnTo>
                <a:lnTo>
                  <a:pt x="580148" y="913168"/>
                </a:lnTo>
                <a:lnTo>
                  <a:pt x="383222" y="913168"/>
                </a:lnTo>
                <a:lnTo>
                  <a:pt x="379679" y="911898"/>
                </a:lnTo>
                <a:lnTo>
                  <a:pt x="379679" y="905548"/>
                </a:lnTo>
                <a:lnTo>
                  <a:pt x="400634" y="885228"/>
                </a:lnTo>
                <a:lnTo>
                  <a:pt x="415163" y="862368"/>
                </a:lnTo>
                <a:lnTo>
                  <a:pt x="424357" y="838238"/>
                </a:lnTo>
                <a:lnTo>
                  <a:pt x="427570" y="811568"/>
                </a:lnTo>
                <a:lnTo>
                  <a:pt x="418261" y="767118"/>
                </a:lnTo>
                <a:lnTo>
                  <a:pt x="400570" y="740448"/>
                </a:lnTo>
                <a:lnTo>
                  <a:pt x="392976" y="729018"/>
                </a:lnTo>
                <a:lnTo>
                  <a:pt x="355727" y="703618"/>
                </a:lnTo>
                <a:lnTo>
                  <a:pt x="310476" y="694728"/>
                </a:lnTo>
                <a:lnTo>
                  <a:pt x="265239" y="703618"/>
                </a:lnTo>
                <a:lnTo>
                  <a:pt x="227990" y="729018"/>
                </a:lnTo>
                <a:lnTo>
                  <a:pt x="202704" y="767118"/>
                </a:lnTo>
                <a:lnTo>
                  <a:pt x="193382" y="811568"/>
                </a:lnTo>
                <a:lnTo>
                  <a:pt x="196354" y="839508"/>
                </a:lnTo>
                <a:lnTo>
                  <a:pt x="205143" y="863638"/>
                </a:lnTo>
                <a:lnTo>
                  <a:pt x="219583" y="886498"/>
                </a:lnTo>
                <a:lnTo>
                  <a:pt x="239522" y="904278"/>
                </a:lnTo>
                <a:lnTo>
                  <a:pt x="241287" y="904278"/>
                </a:lnTo>
                <a:lnTo>
                  <a:pt x="241287" y="913168"/>
                </a:lnTo>
                <a:lnTo>
                  <a:pt x="239522" y="914438"/>
                </a:lnTo>
                <a:lnTo>
                  <a:pt x="44361" y="914438"/>
                </a:lnTo>
                <a:lnTo>
                  <a:pt x="44361" y="378498"/>
                </a:lnTo>
                <a:lnTo>
                  <a:pt x="581926" y="378498"/>
                </a:lnTo>
                <a:lnTo>
                  <a:pt x="581926" y="575348"/>
                </a:lnTo>
                <a:lnTo>
                  <a:pt x="587692" y="593128"/>
                </a:lnTo>
                <a:lnTo>
                  <a:pt x="598779" y="607098"/>
                </a:lnTo>
                <a:lnTo>
                  <a:pt x="613867" y="617258"/>
                </a:lnTo>
                <a:lnTo>
                  <a:pt x="631609" y="619798"/>
                </a:lnTo>
                <a:lnTo>
                  <a:pt x="643191" y="618528"/>
                </a:lnTo>
                <a:lnTo>
                  <a:pt x="653783" y="614718"/>
                </a:lnTo>
                <a:lnTo>
                  <a:pt x="663041" y="609638"/>
                </a:lnTo>
                <a:lnTo>
                  <a:pt x="670636" y="600748"/>
                </a:lnTo>
                <a:lnTo>
                  <a:pt x="682498" y="589318"/>
                </a:lnTo>
                <a:lnTo>
                  <a:pt x="696366" y="580428"/>
                </a:lnTo>
                <a:lnTo>
                  <a:pt x="711555" y="574078"/>
                </a:lnTo>
                <a:lnTo>
                  <a:pt x="727405" y="572808"/>
                </a:lnTo>
                <a:lnTo>
                  <a:pt x="755992" y="577888"/>
                </a:lnTo>
                <a:lnTo>
                  <a:pt x="779081" y="593128"/>
                </a:lnTo>
                <a:lnTo>
                  <a:pt x="794524" y="615988"/>
                </a:lnTo>
                <a:lnTo>
                  <a:pt x="800150" y="645198"/>
                </a:lnTo>
                <a:lnTo>
                  <a:pt x="800150" y="554736"/>
                </a:lnTo>
                <a:lnTo>
                  <a:pt x="772655" y="535978"/>
                </a:lnTo>
                <a:lnTo>
                  <a:pt x="727405" y="525818"/>
                </a:lnTo>
                <a:lnTo>
                  <a:pt x="700265" y="529628"/>
                </a:lnTo>
                <a:lnTo>
                  <a:pt x="675297" y="538518"/>
                </a:lnTo>
                <a:lnTo>
                  <a:pt x="653313" y="552488"/>
                </a:lnTo>
                <a:lnTo>
                  <a:pt x="635152" y="572808"/>
                </a:lnTo>
                <a:lnTo>
                  <a:pt x="635152" y="574078"/>
                </a:lnTo>
                <a:lnTo>
                  <a:pt x="626287" y="574078"/>
                </a:lnTo>
                <a:lnTo>
                  <a:pt x="624509" y="572808"/>
                </a:lnTo>
                <a:lnTo>
                  <a:pt x="624509" y="378498"/>
                </a:lnTo>
                <a:lnTo>
                  <a:pt x="624509" y="355638"/>
                </a:lnTo>
                <a:lnTo>
                  <a:pt x="622681" y="348018"/>
                </a:lnTo>
                <a:lnTo>
                  <a:pt x="617855" y="340398"/>
                </a:lnTo>
                <a:lnTo>
                  <a:pt x="611035" y="336588"/>
                </a:lnTo>
                <a:lnTo>
                  <a:pt x="603211" y="335318"/>
                </a:lnTo>
                <a:lnTo>
                  <a:pt x="21297" y="335318"/>
                </a:lnTo>
                <a:lnTo>
                  <a:pt x="12725" y="336588"/>
                </a:lnTo>
                <a:lnTo>
                  <a:pt x="5994" y="341668"/>
                </a:lnTo>
                <a:lnTo>
                  <a:pt x="1587" y="348018"/>
                </a:lnTo>
                <a:lnTo>
                  <a:pt x="0" y="355638"/>
                </a:lnTo>
                <a:lnTo>
                  <a:pt x="0" y="1516418"/>
                </a:lnTo>
                <a:lnTo>
                  <a:pt x="1828" y="1525308"/>
                </a:lnTo>
                <a:lnTo>
                  <a:pt x="6654" y="1531658"/>
                </a:lnTo>
                <a:lnTo>
                  <a:pt x="13474" y="1535468"/>
                </a:lnTo>
                <a:lnTo>
                  <a:pt x="21297" y="1538008"/>
                </a:lnTo>
                <a:lnTo>
                  <a:pt x="1183373" y="1538008"/>
                </a:lnTo>
                <a:lnTo>
                  <a:pt x="1191933" y="1535468"/>
                </a:lnTo>
                <a:lnTo>
                  <a:pt x="1198664" y="1530388"/>
                </a:lnTo>
                <a:lnTo>
                  <a:pt x="1203071" y="1524038"/>
                </a:lnTo>
                <a:lnTo>
                  <a:pt x="1204658" y="1516418"/>
                </a:lnTo>
                <a:lnTo>
                  <a:pt x="1204658" y="1494828"/>
                </a:lnTo>
                <a:lnTo>
                  <a:pt x="1204658" y="958888"/>
                </a:lnTo>
                <a:lnTo>
                  <a:pt x="1204658" y="930948"/>
                </a:lnTo>
                <a:close/>
              </a:path>
              <a:path w="1522095" h="1538604">
                <a:moveTo>
                  <a:pt x="1521536" y="571550"/>
                </a:moveTo>
                <a:lnTo>
                  <a:pt x="1520456" y="562406"/>
                </a:lnTo>
                <a:lnTo>
                  <a:pt x="1472552" y="425805"/>
                </a:lnTo>
                <a:lnTo>
                  <a:pt x="1472552" y="557085"/>
                </a:lnTo>
                <a:lnTo>
                  <a:pt x="1284490" y="622731"/>
                </a:lnTo>
                <a:lnTo>
                  <a:pt x="1269606" y="633425"/>
                </a:lnTo>
                <a:lnTo>
                  <a:pt x="1259878" y="648449"/>
                </a:lnTo>
                <a:lnTo>
                  <a:pt x="1255801" y="666140"/>
                </a:lnTo>
                <a:lnTo>
                  <a:pt x="1255903" y="667080"/>
                </a:lnTo>
                <a:lnTo>
                  <a:pt x="1269860" y="703237"/>
                </a:lnTo>
                <a:lnTo>
                  <a:pt x="1305013" y="721918"/>
                </a:lnTo>
                <a:lnTo>
                  <a:pt x="1318209" y="731837"/>
                </a:lnTo>
                <a:lnTo>
                  <a:pt x="1339634" y="772922"/>
                </a:lnTo>
                <a:lnTo>
                  <a:pt x="1339811" y="777748"/>
                </a:lnTo>
                <a:lnTo>
                  <a:pt x="1339900" y="779881"/>
                </a:lnTo>
                <a:lnTo>
                  <a:pt x="1324775" y="826643"/>
                </a:lnTo>
                <a:lnTo>
                  <a:pt x="1291590" y="851598"/>
                </a:lnTo>
                <a:lnTo>
                  <a:pt x="1263421" y="855814"/>
                </a:lnTo>
                <a:lnTo>
                  <a:pt x="1249426" y="853338"/>
                </a:lnTo>
                <a:lnTo>
                  <a:pt x="1213967" y="830973"/>
                </a:lnTo>
                <a:lnTo>
                  <a:pt x="1205560" y="819658"/>
                </a:lnTo>
                <a:lnTo>
                  <a:pt x="1199337" y="807237"/>
                </a:lnTo>
                <a:lnTo>
                  <a:pt x="1195730" y="791019"/>
                </a:lnTo>
                <a:lnTo>
                  <a:pt x="1195781" y="774636"/>
                </a:lnTo>
                <a:lnTo>
                  <a:pt x="1199832" y="758596"/>
                </a:lnTo>
                <a:lnTo>
                  <a:pt x="1208201" y="743369"/>
                </a:lnTo>
                <a:lnTo>
                  <a:pt x="1213523" y="733475"/>
                </a:lnTo>
                <a:lnTo>
                  <a:pt x="1216190" y="722744"/>
                </a:lnTo>
                <a:lnTo>
                  <a:pt x="1216126" y="711441"/>
                </a:lnTo>
                <a:lnTo>
                  <a:pt x="1215263" y="707885"/>
                </a:lnTo>
                <a:lnTo>
                  <a:pt x="1181100" y="669353"/>
                </a:lnTo>
                <a:lnTo>
                  <a:pt x="1165631" y="667080"/>
                </a:lnTo>
                <a:lnTo>
                  <a:pt x="1158532" y="667080"/>
                </a:lnTo>
                <a:lnTo>
                  <a:pt x="1153210" y="668858"/>
                </a:lnTo>
                <a:lnTo>
                  <a:pt x="966914" y="734504"/>
                </a:lnTo>
                <a:lnTo>
                  <a:pt x="899502" y="544664"/>
                </a:lnTo>
                <a:lnTo>
                  <a:pt x="897724" y="539343"/>
                </a:lnTo>
                <a:lnTo>
                  <a:pt x="908367" y="546442"/>
                </a:lnTo>
                <a:lnTo>
                  <a:pt x="932180" y="558355"/>
                </a:lnTo>
                <a:lnTo>
                  <a:pt x="957821" y="564629"/>
                </a:lnTo>
                <a:lnTo>
                  <a:pt x="984465" y="564908"/>
                </a:lnTo>
                <a:lnTo>
                  <a:pt x="1011275" y="558863"/>
                </a:lnTo>
                <a:lnTo>
                  <a:pt x="1043914" y="539343"/>
                </a:lnTo>
                <a:lnTo>
                  <a:pt x="1051052" y="535076"/>
                </a:lnTo>
                <a:lnTo>
                  <a:pt x="1064933" y="516496"/>
                </a:lnTo>
                <a:lnTo>
                  <a:pt x="1065034" y="516369"/>
                </a:lnTo>
                <a:lnTo>
                  <a:pt x="1078026" y="498983"/>
                </a:lnTo>
                <a:lnTo>
                  <a:pt x="1078141" y="498538"/>
                </a:lnTo>
                <a:lnTo>
                  <a:pt x="1078204" y="498322"/>
                </a:lnTo>
                <a:lnTo>
                  <a:pt x="1089075" y="456679"/>
                </a:lnTo>
                <a:lnTo>
                  <a:pt x="1089355" y="455510"/>
                </a:lnTo>
                <a:lnTo>
                  <a:pt x="1082243" y="409829"/>
                </a:lnTo>
                <a:lnTo>
                  <a:pt x="1059510" y="371830"/>
                </a:lnTo>
                <a:lnTo>
                  <a:pt x="1058456" y="370052"/>
                </a:lnTo>
                <a:lnTo>
                  <a:pt x="1022362" y="343077"/>
                </a:lnTo>
                <a:lnTo>
                  <a:pt x="978954" y="331736"/>
                </a:lnTo>
                <a:lnTo>
                  <a:pt x="933208" y="338861"/>
                </a:lnTo>
                <a:lnTo>
                  <a:pt x="909370" y="350761"/>
                </a:lnTo>
                <a:lnTo>
                  <a:pt x="888860" y="367474"/>
                </a:lnTo>
                <a:lnTo>
                  <a:pt x="872337" y="388518"/>
                </a:lnTo>
                <a:lnTo>
                  <a:pt x="860475" y="413385"/>
                </a:lnTo>
                <a:lnTo>
                  <a:pt x="858697" y="416928"/>
                </a:lnTo>
                <a:lnTo>
                  <a:pt x="856919" y="422249"/>
                </a:lnTo>
                <a:lnTo>
                  <a:pt x="855154" y="418706"/>
                </a:lnTo>
                <a:lnTo>
                  <a:pt x="789508" y="228866"/>
                </a:lnTo>
                <a:lnTo>
                  <a:pt x="1295133" y="51447"/>
                </a:lnTo>
                <a:lnTo>
                  <a:pt x="1472552" y="557085"/>
                </a:lnTo>
                <a:lnTo>
                  <a:pt x="1472552" y="425805"/>
                </a:lnTo>
                <a:lnTo>
                  <a:pt x="1341285" y="51447"/>
                </a:lnTo>
                <a:lnTo>
                  <a:pt x="1328851" y="15963"/>
                </a:lnTo>
                <a:lnTo>
                  <a:pt x="1327073" y="10642"/>
                </a:lnTo>
                <a:lnTo>
                  <a:pt x="1323530" y="5321"/>
                </a:lnTo>
                <a:lnTo>
                  <a:pt x="1307553" y="0"/>
                </a:lnTo>
                <a:lnTo>
                  <a:pt x="1300467" y="1778"/>
                </a:lnTo>
                <a:lnTo>
                  <a:pt x="752246" y="193382"/>
                </a:lnTo>
                <a:lnTo>
                  <a:pt x="744296" y="197573"/>
                </a:lnTo>
                <a:lnTo>
                  <a:pt x="739165" y="204254"/>
                </a:lnTo>
                <a:lnTo>
                  <a:pt x="737031" y="212598"/>
                </a:lnTo>
                <a:lnTo>
                  <a:pt x="738047" y="221767"/>
                </a:lnTo>
                <a:lnTo>
                  <a:pt x="775538" y="329107"/>
                </a:lnTo>
                <a:lnTo>
                  <a:pt x="801674" y="402894"/>
                </a:lnTo>
                <a:lnTo>
                  <a:pt x="821080" y="446811"/>
                </a:lnTo>
                <a:lnTo>
                  <a:pt x="862241" y="461276"/>
                </a:lnTo>
                <a:lnTo>
                  <a:pt x="877849" y="456679"/>
                </a:lnTo>
                <a:lnTo>
                  <a:pt x="889965" y="447090"/>
                </a:lnTo>
                <a:lnTo>
                  <a:pt x="898423" y="434835"/>
                </a:lnTo>
                <a:lnTo>
                  <a:pt x="903046" y="422249"/>
                </a:lnTo>
                <a:lnTo>
                  <a:pt x="909980" y="407060"/>
                </a:lnTo>
                <a:lnTo>
                  <a:pt x="919899" y="393865"/>
                </a:lnTo>
                <a:lnTo>
                  <a:pt x="932484" y="383324"/>
                </a:lnTo>
                <a:lnTo>
                  <a:pt x="947407" y="376123"/>
                </a:lnTo>
                <a:lnTo>
                  <a:pt x="975791" y="371830"/>
                </a:lnTo>
                <a:lnTo>
                  <a:pt x="1002842" y="379006"/>
                </a:lnTo>
                <a:lnTo>
                  <a:pt x="1025245" y="395833"/>
                </a:lnTo>
                <a:lnTo>
                  <a:pt x="1039660" y="420471"/>
                </a:lnTo>
                <a:lnTo>
                  <a:pt x="1043203" y="448856"/>
                </a:lnTo>
                <a:lnTo>
                  <a:pt x="1036116" y="475919"/>
                </a:lnTo>
                <a:lnTo>
                  <a:pt x="1019695" y="498322"/>
                </a:lnTo>
                <a:lnTo>
                  <a:pt x="995311" y="512737"/>
                </a:lnTo>
                <a:lnTo>
                  <a:pt x="979093" y="516369"/>
                </a:lnTo>
                <a:lnTo>
                  <a:pt x="962710" y="516496"/>
                </a:lnTo>
                <a:lnTo>
                  <a:pt x="946658" y="512978"/>
                </a:lnTo>
                <a:lnTo>
                  <a:pt x="931430" y="505637"/>
                </a:lnTo>
                <a:lnTo>
                  <a:pt x="921600" y="500037"/>
                </a:lnTo>
                <a:lnTo>
                  <a:pt x="908596" y="495439"/>
                </a:lnTo>
                <a:lnTo>
                  <a:pt x="862634" y="508850"/>
                </a:lnTo>
                <a:lnTo>
                  <a:pt x="852982" y="537464"/>
                </a:lnTo>
                <a:lnTo>
                  <a:pt x="855154" y="551764"/>
                </a:lnTo>
                <a:lnTo>
                  <a:pt x="929665" y="764667"/>
                </a:lnTo>
                <a:lnTo>
                  <a:pt x="933843" y="772617"/>
                </a:lnTo>
                <a:lnTo>
                  <a:pt x="940523" y="777748"/>
                </a:lnTo>
                <a:lnTo>
                  <a:pt x="948867" y="779881"/>
                </a:lnTo>
                <a:lnTo>
                  <a:pt x="958049" y="778852"/>
                </a:lnTo>
                <a:lnTo>
                  <a:pt x="1085570" y="734504"/>
                </a:lnTo>
                <a:lnTo>
                  <a:pt x="1162075" y="707885"/>
                </a:lnTo>
                <a:lnTo>
                  <a:pt x="1163853" y="707885"/>
                </a:lnTo>
                <a:lnTo>
                  <a:pt x="1167396" y="709663"/>
                </a:lnTo>
                <a:lnTo>
                  <a:pt x="1169174" y="711441"/>
                </a:lnTo>
                <a:lnTo>
                  <a:pt x="1169174" y="716762"/>
                </a:lnTo>
                <a:lnTo>
                  <a:pt x="1157249" y="740575"/>
                </a:lnTo>
                <a:lnTo>
                  <a:pt x="1150988" y="766216"/>
                </a:lnTo>
                <a:lnTo>
                  <a:pt x="1150874" y="777748"/>
                </a:lnTo>
                <a:lnTo>
                  <a:pt x="1150759" y="787730"/>
                </a:lnTo>
                <a:lnTo>
                  <a:pt x="1150708" y="792848"/>
                </a:lnTo>
                <a:lnTo>
                  <a:pt x="1156754" y="819658"/>
                </a:lnTo>
                <a:lnTo>
                  <a:pt x="1156843" y="819848"/>
                </a:lnTo>
                <a:lnTo>
                  <a:pt x="1166672" y="840917"/>
                </a:lnTo>
                <a:lnTo>
                  <a:pt x="1197178" y="874801"/>
                </a:lnTo>
                <a:lnTo>
                  <a:pt x="1242136" y="895946"/>
                </a:lnTo>
                <a:lnTo>
                  <a:pt x="1268526" y="899502"/>
                </a:lnTo>
                <a:lnTo>
                  <a:pt x="1278115" y="899134"/>
                </a:lnTo>
                <a:lnTo>
                  <a:pt x="1328826" y="882472"/>
                </a:lnTo>
                <a:lnTo>
                  <a:pt x="1359204" y="855814"/>
                </a:lnTo>
                <a:lnTo>
                  <a:pt x="1383296" y="810234"/>
                </a:lnTo>
                <a:lnTo>
                  <a:pt x="1386954" y="787730"/>
                </a:lnTo>
                <a:lnTo>
                  <a:pt x="1386916" y="786841"/>
                </a:lnTo>
                <a:lnTo>
                  <a:pt x="1380299" y="743369"/>
                </a:lnTo>
                <a:lnTo>
                  <a:pt x="1351915" y="699020"/>
                </a:lnTo>
                <a:lnTo>
                  <a:pt x="1307553" y="670636"/>
                </a:lnTo>
                <a:lnTo>
                  <a:pt x="1305788" y="670636"/>
                </a:lnTo>
                <a:lnTo>
                  <a:pt x="1304010" y="668858"/>
                </a:lnTo>
                <a:lnTo>
                  <a:pt x="1304010" y="667080"/>
                </a:lnTo>
                <a:lnTo>
                  <a:pt x="1302232" y="663536"/>
                </a:lnTo>
                <a:lnTo>
                  <a:pt x="1305788" y="659980"/>
                </a:lnTo>
                <a:lnTo>
                  <a:pt x="1509814" y="589026"/>
                </a:lnTo>
                <a:lnTo>
                  <a:pt x="1515719" y="585863"/>
                </a:lnTo>
                <a:lnTo>
                  <a:pt x="1519796" y="579704"/>
                </a:lnTo>
                <a:lnTo>
                  <a:pt x="1521536" y="571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0274" y="6916751"/>
            <a:ext cx="1285875" cy="1137920"/>
          </a:xfrm>
          <a:custGeom>
            <a:avLst/>
            <a:gdLst/>
            <a:ahLst/>
            <a:cxnLst/>
            <a:rect l="l" t="t" r="r" b="b"/>
            <a:pathLst>
              <a:path w="1285875" h="1137920">
                <a:moveTo>
                  <a:pt x="451141" y="212229"/>
                </a:moveTo>
                <a:lnTo>
                  <a:pt x="408258" y="212229"/>
                </a:lnTo>
                <a:lnTo>
                  <a:pt x="408258" y="50619"/>
                </a:lnTo>
                <a:lnTo>
                  <a:pt x="412243" y="30938"/>
                </a:lnTo>
                <a:lnTo>
                  <a:pt x="423104" y="14846"/>
                </a:lnTo>
                <a:lnTo>
                  <a:pt x="439196" y="3985"/>
                </a:lnTo>
                <a:lnTo>
                  <a:pt x="458877" y="0"/>
                </a:lnTo>
                <a:lnTo>
                  <a:pt x="826974" y="0"/>
                </a:lnTo>
                <a:lnTo>
                  <a:pt x="846655" y="3985"/>
                </a:lnTo>
                <a:lnTo>
                  <a:pt x="862748" y="14846"/>
                </a:lnTo>
                <a:lnTo>
                  <a:pt x="873608" y="30938"/>
                </a:lnTo>
                <a:lnTo>
                  <a:pt x="876027" y="42883"/>
                </a:lnTo>
                <a:lnTo>
                  <a:pt x="454591" y="42883"/>
                </a:lnTo>
                <a:lnTo>
                  <a:pt x="451119" y="46354"/>
                </a:lnTo>
                <a:lnTo>
                  <a:pt x="451141" y="212229"/>
                </a:lnTo>
                <a:close/>
              </a:path>
              <a:path w="1285875" h="1137920">
                <a:moveTo>
                  <a:pt x="877594" y="212229"/>
                </a:moveTo>
                <a:lnTo>
                  <a:pt x="834732" y="212229"/>
                </a:lnTo>
                <a:lnTo>
                  <a:pt x="834732" y="46354"/>
                </a:lnTo>
                <a:lnTo>
                  <a:pt x="831260" y="42883"/>
                </a:lnTo>
                <a:lnTo>
                  <a:pt x="876027" y="42883"/>
                </a:lnTo>
                <a:lnTo>
                  <a:pt x="877594" y="50619"/>
                </a:lnTo>
                <a:lnTo>
                  <a:pt x="877594" y="212229"/>
                </a:lnTo>
                <a:close/>
              </a:path>
              <a:path w="1285875" h="1137920">
                <a:moveTo>
                  <a:pt x="1194556" y="1137400"/>
                </a:moveTo>
                <a:lnTo>
                  <a:pt x="91466" y="1137400"/>
                </a:lnTo>
                <a:lnTo>
                  <a:pt x="55901" y="1130215"/>
                </a:lnTo>
                <a:lnTo>
                  <a:pt x="26823" y="1110630"/>
                </a:lnTo>
                <a:lnTo>
                  <a:pt x="7200" y="1081607"/>
                </a:lnTo>
                <a:lnTo>
                  <a:pt x="0" y="1046083"/>
                </a:lnTo>
                <a:lnTo>
                  <a:pt x="0" y="303696"/>
                </a:lnTo>
                <a:lnTo>
                  <a:pt x="7203" y="268122"/>
                </a:lnTo>
                <a:lnTo>
                  <a:pt x="26827" y="239045"/>
                </a:lnTo>
                <a:lnTo>
                  <a:pt x="55907" y="219427"/>
                </a:lnTo>
                <a:lnTo>
                  <a:pt x="91466" y="212229"/>
                </a:lnTo>
                <a:lnTo>
                  <a:pt x="1194556" y="212229"/>
                </a:lnTo>
                <a:lnTo>
                  <a:pt x="1230059" y="219427"/>
                </a:lnTo>
                <a:lnTo>
                  <a:pt x="1259082" y="239045"/>
                </a:lnTo>
                <a:lnTo>
                  <a:pt x="1269890" y="255091"/>
                </a:lnTo>
                <a:lnTo>
                  <a:pt x="91466" y="255091"/>
                </a:lnTo>
                <a:lnTo>
                  <a:pt x="72570" y="258919"/>
                </a:lnTo>
                <a:lnTo>
                  <a:pt x="57118" y="269348"/>
                </a:lnTo>
                <a:lnTo>
                  <a:pt x="46689" y="284800"/>
                </a:lnTo>
                <a:lnTo>
                  <a:pt x="42861" y="303696"/>
                </a:lnTo>
                <a:lnTo>
                  <a:pt x="42861" y="538879"/>
                </a:lnTo>
                <a:lnTo>
                  <a:pt x="275150" y="538879"/>
                </a:lnTo>
                <a:lnTo>
                  <a:pt x="275150" y="581741"/>
                </a:lnTo>
                <a:lnTo>
                  <a:pt x="42861" y="581741"/>
                </a:lnTo>
                <a:lnTo>
                  <a:pt x="42861" y="1046083"/>
                </a:lnTo>
                <a:lnTo>
                  <a:pt x="46689" y="1064916"/>
                </a:lnTo>
                <a:lnTo>
                  <a:pt x="57118" y="1080314"/>
                </a:lnTo>
                <a:lnTo>
                  <a:pt x="72570" y="1090704"/>
                </a:lnTo>
                <a:lnTo>
                  <a:pt x="91466" y="1094517"/>
                </a:lnTo>
                <a:lnTo>
                  <a:pt x="1269955" y="1094517"/>
                </a:lnTo>
                <a:lnTo>
                  <a:pt x="1259082" y="1110630"/>
                </a:lnTo>
                <a:lnTo>
                  <a:pt x="1230059" y="1130215"/>
                </a:lnTo>
                <a:lnTo>
                  <a:pt x="1194556" y="1137400"/>
                </a:lnTo>
                <a:close/>
              </a:path>
              <a:path w="1285875" h="1137920">
                <a:moveTo>
                  <a:pt x="1285852" y="538879"/>
                </a:moveTo>
                <a:lnTo>
                  <a:pt x="1242990" y="538879"/>
                </a:lnTo>
                <a:lnTo>
                  <a:pt x="1242990" y="303696"/>
                </a:lnTo>
                <a:lnTo>
                  <a:pt x="1239177" y="284800"/>
                </a:lnTo>
                <a:lnTo>
                  <a:pt x="1228787" y="269348"/>
                </a:lnTo>
                <a:lnTo>
                  <a:pt x="1213389" y="258919"/>
                </a:lnTo>
                <a:lnTo>
                  <a:pt x="1194556" y="255091"/>
                </a:lnTo>
                <a:lnTo>
                  <a:pt x="1269890" y="255091"/>
                </a:lnTo>
                <a:lnTo>
                  <a:pt x="1278666" y="268122"/>
                </a:lnTo>
                <a:lnTo>
                  <a:pt x="1285852" y="303696"/>
                </a:lnTo>
                <a:lnTo>
                  <a:pt x="1285852" y="538879"/>
                </a:lnTo>
                <a:close/>
              </a:path>
              <a:path w="1285875" h="1137920">
                <a:moveTo>
                  <a:pt x="275150" y="538879"/>
                </a:moveTo>
                <a:lnTo>
                  <a:pt x="232267" y="538879"/>
                </a:lnTo>
                <a:lnTo>
                  <a:pt x="232267" y="454270"/>
                </a:lnTo>
                <a:lnTo>
                  <a:pt x="233952" y="445930"/>
                </a:lnTo>
                <a:lnTo>
                  <a:pt x="238546" y="439118"/>
                </a:lnTo>
                <a:lnTo>
                  <a:pt x="245359" y="434524"/>
                </a:lnTo>
                <a:lnTo>
                  <a:pt x="253698" y="432839"/>
                </a:lnTo>
                <a:lnTo>
                  <a:pt x="355473" y="432839"/>
                </a:lnTo>
                <a:lnTo>
                  <a:pt x="363813" y="434524"/>
                </a:lnTo>
                <a:lnTo>
                  <a:pt x="370625" y="439118"/>
                </a:lnTo>
                <a:lnTo>
                  <a:pt x="375219" y="445930"/>
                </a:lnTo>
                <a:lnTo>
                  <a:pt x="376904" y="454270"/>
                </a:lnTo>
                <a:lnTo>
                  <a:pt x="376904" y="475701"/>
                </a:lnTo>
                <a:lnTo>
                  <a:pt x="275150" y="475701"/>
                </a:lnTo>
                <a:lnTo>
                  <a:pt x="275150" y="538879"/>
                </a:lnTo>
                <a:close/>
              </a:path>
              <a:path w="1285875" h="1137920">
                <a:moveTo>
                  <a:pt x="951809" y="538879"/>
                </a:moveTo>
                <a:lnTo>
                  <a:pt x="908926" y="538879"/>
                </a:lnTo>
                <a:lnTo>
                  <a:pt x="908926" y="454270"/>
                </a:lnTo>
                <a:lnTo>
                  <a:pt x="910611" y="445930"/>
                </a:lnTo>
                <a:lnTo>
                  <a:pt x="915205" y="439118"/>
                </a:lnTo>
                <a:lnTo>
                  <a:pt x="922017" y="434524"/>
                </a:lnTo>
                <a:lnTo>
                  <a:pt x="930356" y="432839"/>
                </a:lnTo>
                <a:lnTo>
                  <a:pt x="1032132" y="432839"/>
                </a:lnTo>
                <a:lnTo>
                  <a:pt x="1040471" y="434524"/>
                </a:lnTo>
                <a:lnTo>
                  <a:pt x="1047283" y="439118"/>
                </a:lnTo>
                <a:lnTo>
                  <a:pt x="1051878" y="445930"/>
                </a:lnTo>
                <a:lnTo>
                  <a:pt x="1053563" y="454270"/>
                </a:lnTo>
                <a:lnTo>
                  <a:pt x="1053563" y="475701"/>
                </a:lnTo>
                <a:lnTo>
                  <a:pt x="951809" y="475701"/>
                </a:lnTo>
                <a:lnTo>
                  <a:pt x="951809" y="538879"/>
                </a:lnTo>
                <a:close/>
              </a:path>
              <a:path w="1285875" h="1137920">
                <a:moveTo>
                  <a:pt x="376926" y="644919"/>
                </a:moveTo>
                <a:lnTo>
                  <a:pt x="334064" y="644919"/>
                </a:lnTo>
                <a:lnTo>
                  <a:pt x="334064" y="475701"/>
                </a:lnTo>
                <a:lnTo>
                  <a:pt x="376904" y="475701"/>
                </a:lnTo>
                <a:lnTo>
                  <a:pt x="376904" y="538879"/>
                </a:lnTo>
                <a:lnTo>
                  <a:pt x="951809" y="538879"/>
                </a:lnTo>
                <a:lnTo>
                  <a:pt x="951809" y="581741"/>
                </a:lnTo>
                <a:lnTo>
                  <a:pt x="376926" y="581741"/>
                </a:lnTo>
                <a:lnTo>
                  <a:pt x="376926" y="644919"/>
                </a:lnTo>
                <a:close/>
              </a:path>
              <a:path w="1285875" h="1137920">
                <a:moveTo>
                  <a:pt x="1053584" y="644919"/>
                </a:moveTo>
                <a:lnTo>
                  <a:pt x="1010722" y="644919"/>
                </a:lnTo>
                <a:lnTo>
                  <a:pt x="1010722" y="475701"/>
                </a:lnTo>
                <a:lnTo>
                  <a:pt x="1053563" y="475701"/>
                </a:lnTo>
                <a:lnTo>
                  <a:pt x="1053563" y="538879"/>
                </a:lnTo>
                <a:lnTo>
                  <a:pt x="1285852" y="538879"/>
                </a:lnTo>
                <a:lnTo>
                  <a:pt x="1285852" y="581741"/>
                </a:lnTo>
                <a:lnTo>
                  <a:pt x="1053584" y="581741"/>
                </a:lnTo>
                <a:lnTo>
                  <a:pt x="1053584" y="644919"/>
                </a:lnTo>
                <a:close/>
              </a:path>
              <a:path w="1285875" h="1137920">
                <a:moveTo>
                  <a:pt x="355495" y="687781"/>
                </a:moveTo>
                <a:lnTo>
                  <a:pt x="253720" y="687781"/>
                </a:lnTo>
                <a:lnTo>
                  <a:pt x="245380" y="686096"/>
                </a:lnTo>
                <a:lnTo>
                  <a:pt x="238568" y="681501"/>
                </a:lnTo>
                <a:lnTo>
                  <a:pt x="233974" y="674689"/>
                </a:lnTo>
                <a:lnTo>
                  <a:pt x="232289" y="666350"/>
                </a:lnTo>
                <a:lnTo>
                  <a:pt x="232289" y="581741"/>
                </a:lnTo>
                <a:lnTo>
                  <a:pt x="275150" y="581741"/>
                </a:lnTo>
                <a:lnTo>
                  <a:pt x="275150" y="644919"/>
                </a:lnTo>
                <a:lnTo>
                  <a:pt x="376926" y="644919"/>
                </a:lnTo>
                <a:lnTo>
                  <a:pt x="376926" y="666350"/>
                </a:lnTo>
                <a:lnTo>
                  <a:pt x="375241" y="674689"/>
                </a:lnTo>
                <a:lnTo>
                  <a:pt x="370646" y="681501"/>
                </a:lnTo>
                <a:lnTo>
                  <a:pt x="363834" y="686096"/>
                </a:lnTo>
                <a:lnTo>
                  <a:pt x="355495" y="687781"/>
                </a:lnTo>
                <a:close/>
              </a:path>
              <a:path w="1285875" h="1137920">
                <a:moveTo>
                  <a:pt x="1032153" y="687781"/>
                </a:moveTo>
                <a:lnTo>
                  <a:pt x="930378" y="687781"/>
                </a:lnTo>
                <a:lnTo>
                  <a:pt x="922039" y="686096"/>
                </a:lnTo>
                <a:lnTo>
                  <a:pt x="915226" y="681501"/>
                </a:lnTo>
                <a:lnTo>
                  <a:pt x="910632" y="674689"/>
                </a:lnTo>
                <a:lnTo>
                  <a:pt x="908947" y="666350"/>
                </a:lnTo>
                <a:lnTo>
                  <a:pt x="908947" y="581741"/>
                </a:lnTo>
                <a:lnTo>
                  <a:pt x="951809" y="581741"/>
                </a:lnTo>
                <a:lnTo>
                  <a:pt x="951809" y="644919"/>
                </a:lnTo>
                <a:lnTo>
                  <a:pt x="1053584" y="644919"/>
                </a:lnTo>
                <a:lnTo>
                  <a:pt x="1053584" y="666350"/>
                </a:lnTo>
                <a:lnTo>
                  <a:pt x="1051899" y="674689"/>
                </a:lnTo>
                <a:lnTo>
                  <a:pt x="1047305" y="681501"/>
                </a:lnTo>
                <a:lnTo>
                  <a:pt x="1040493" y="686096"/>
                </a:lnTo>
                <a:lnTo>
                  <a:pt x="1032153" y="687781"/>
                </a:lnTo>
                <a:close/>
              </a:path>
              <a:path w="1285875" h="1137920">
                <a:moveTo>
                  <a:pt x="1269955" y="1094517"/>
                </a:moveTo>
                <a:lnTo>
                  <a:pt x="1194556" y="1094517"/>
                </a:lnTo>
                <a:lnTo>
                  <a:pt x="1213389" y="1090704"/>
                </a:lnTo>
                <a:lnTo>
                  <a:pt x="1228787" y="1080314"/>
                </a:lnTo>
                <a:lnTo>
                  <a:pt x="1239177" y="1064916"/>
                </a:lnTo>
                <a:lnTo>
                  <a:pt x="1243012" y="1046083"/>
                </a:lnTo>
                <a:lnTo>
                  <a:pt x="1243012" y="581741"/>
                </a:lnTo>
                <a:lnTo>
                  <a:pt x="1285852" y="581741"/>
                </a:lnTo>
                <a:lnTo>
                  <a:pt x="1285852" y="1046083"/>
                </a:lnTo>
                <a:lnTo>
                  <a:pt x="1278666" y="1081607"/>
                </a:lnTo>
                <a:lnTo>
                  <a:pt x="1269955" y="10945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23" name="object 23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27" name="object 27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31" name="object 31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35" name="object 35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0255" y="-97259"/>
            <a:ext cx="15937865" cy="1970405"/>
          </a:xfrm>
          <a:prstGeom prst="rect">
            <a:avLst/>
          </a:prstGeom>
        </p:spPr>
        <p:txBody>
          <a:bodyPr vert="horz" wrap="square" lIns="0" tIns="448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35"/>
              </a:spcBef>
              <a:tabLst>
                <a:tab pos="2155825" algn="l"/>
                <a:tab pos="6625590" algn="l"/>
                <a:tab pos="8301355" algn="l"/>
                <a:tab pos="11053445" algn="l"/>
                <a:tab pos="13067665" algn="l"/>
              </a:tabLst>
            </a:pPr>
            <a:r>
              <a:rPr sz="6600" spc="-20" dirty="0"/>
              <a:t>What</a:t>
            </a:r>
            <a:r>
              <a:rPr sz="6600" dirty="0"/>
              <a:t>	</a:t>
            </a:r>
            <a:r>
              <a:rPr sz="6600" spc="-10" dirty="0"/>
              <a:t>Champions</a:t>
            </a:r>
            <a:r>
              <a:rPr sz="6600" dirty="0"/>
              <a:t>	</a:t>
            </a:r>
            <a:r>
              <a:rPr sz="6600" spc="-25" dirty="0"/>
              <a:t>Can</a:t>
            </a:r>
            <a:r>
              <a:rPr sz="6600" dirty="0"/>
              <a:t>	</a:t>
            </a:r>
            <a:r>
              <a:rPr sz="6600" spc="-10" dirty="0"/>
              <a:t>Expect</a:t>
            </a:r>
            <a:r>
              <a:rPr sz="6600" dirty="0"/>
              <a:t>	</a:t>
            </a:r>
            <a:r>
              <a:rPr sz="6600" spc="-20" dirty="0"/>
              <a:t>from</a:t>
            </a:r>
            <a:r>
              <a:rPr sz="6600" dirty="0"/>
              <a:t>	</a:t>
            </a:r>
            <a:r>
              <a:rPr sz="6600" spc="-20" dirty="0"/>
              <a:t>IFMA</a:t>
            </a:r>
            <a:endParaRPr sz="6600"/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IFMA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provides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Champions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with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the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resources,</a:t>
            </a:r>
            <a:r>
              <a:rPr sz="23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support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and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recognition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they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need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to</a:t>
            </a:r>
            <a:r>
              <a:rPr sz="23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build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connections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and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make</a:t>
            </a:r>
            <a:r>
              <a:rPr sz="23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584E4D"/>
                </a:solidFill>
                <a:latin typeface="Roboto"/>
                <a:cs typeface="Roboto"/>
              </a:rPr>
              <a:t>an</a:t>
            </a:r>
            <a:r>
              <a:rPr sz="23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300" b="0" spc="-10" dirty="0">
                <a:solidFill>
                  <a:srgbClr val="584E4D"/>
                </a:solidFill>
                <a:latin typeface="Roboto"/>
                <a:cs typeface="Roboto"/>
              </a:rPr>
              <a:t>impact.</a:t>
            </a:r>
            <a:endParaRPr sz="230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904" y="2343222"/>
            <a:ext cx="5475656" cy="6289873"/>
            <a:chOff x="572904" y="2343222"/>
            <a:chExt cx="5475656" cy="6289873"/>
          </a:xfrm>
        </p:grpSpPr>
        <p:sp>
          <p:nvSpPr>
            <p:cNvPr id="5" name="object 5"/>
            <p:cNvSpPr/>
            <p:nvPr/>
          </p:nvSpPr>
          <p:spPr>
            <a:xfrm>
              <a:off x="592005" y="2343245"/>
              <a:ext cx="5456555" cy="6286500"/>
            </a:xfrm>
            <a:custGeom>
              <a:avLst/>
              <a:gdLst/>
              <a:ahLst/>
              <a:cxnLst/>
              <a:rect l="l" t="t" r="r" b="b"/>
              <a:pathLst>
                <a:path w="5456555" h="6286500">
                  <a:moveTo>
                    <a:pt x="0" y="0"/>
                  </a:moveTo>
                  <a:lnTo>
                    <a:pt x="5456193" y="0"/>
                  </a:lnTo>
                  <a:lnTo>
                    <a:pt x="5456193" y="6286453"/>
                  </a:lnTo>
                  <a:lnTo>
                    <a:pt x="0" y="6286453"/>
                  </a:lnTo>
                  <a:lnTo>
                    <a:pt x="0" y="0"/>
                  </a:lnTo>
                  <a:close/>
                </a:path>
              </a:pathLst>
            </a:custGeom>
            <a:ln w="38079">
              <a:solidFill>
                <a:srgbClr val="9D9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955" y="2343222"/>
              <a:ext cx="5457824" cy="4610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904" y="6868366"/>
              <a:ext cx="5460042" cy="176472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422655" y="2343222"/>
            <a:ext cx="5437505" cy="6289040"/>
            <a:chOff x="6422655" y="2343222"/>
            <a:chExt cx="5437505" cy="62890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2655" y="2343222"/>
              <a:ext cx="5437070" cy="4610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0307" y="6868366"/>
              <a:ext cx="5384176" cy="17637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6253" y="6915222"/>
            <a:ext cx="5418455" cy="1570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120"/>
              </a:spcBef>
            </a:pPr>
            <a:r>
              <a:rPr sz="2550" b="1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2550" b="1" spc="-5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50" b="1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Champion</a:t>
            </a:r>
            <a:r>
              <a:rPr sz="2550" b="1" spc="-5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50" b="1" spc="-10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Toolkit</a:t>
            </a:r>
            <a:endParaRPr sz="255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82550" marR="109220" algn="ctr">
              <a:lnSpc>
                <a:spcPct val="108100"/>
              </a:lnSpc>
              <a:spcBef>
                <a:spcPts val="1885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one-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1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FFFFFF"/>
                </a:solidFill>
                <a:latin typeface="Arial"/>
                <a:cs typeface="Arial"/>
              </a:rPr>
              <a:t>shop</a:t>
            </a:r>
            <a:r>
              <a:rPr sz="1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IFMA</a:t>
            </a:r>
            <a:r>
              <a:rPr sz="18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r>
              <a:rPr sz="1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to support</a:t>
            </a:r>
            <a:r>
              <a:rPr sz="18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component.</a:t>
            </a: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i="1" dirty="0">
                <a:solidFill>
                  <a:srgbClr val="FFFFFF"/>
                </a:solidFill>
                <a:latin typeface="Open Sans"/>
                <a:cs typeface="Open Sans"/>
              </a:rPr>
              <a:t>Only</a:t>
            </a:r>
            <a:r>
              <a:rPr sz="1850" i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50" i="1" dirty="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sz="1850" i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50" i="1" dirty="0">
                <a:solidFill>
                  <a:srgbClr val="FFFFFF"/>
                </a:solidFill>
                <a:latin typeface="Open Sans"/>
                <a:cs typeface="Open Sans"/>
              </a:rPr>
              <a:t>Champions</a:t>
            </a:r>
            <a:r>
              <a:rPr sz="1850" i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50" i="1" spc="-50" dirty="0">
                <a:solidFill>
                  <a:srgbClr val="FFFFFF"/>
                </a:solidFill>
                <a:latin typeface="Open Sans"/>
                <a:cs typeface="Open Sans"/>
              </a:rPr>
              <a:t>— </a:t>
            </a:r>
            <a:r>
              <a:rPr sz="1850" i="1" dirty="0">
                <a:solidFill>
                  <a:srgbClr val="FFFFFF"/>
                </a:solidFill>
                <a:latin typeface="Open Sans"/>
                <a:cs typeface="Open Sans"/>
              </a:rPr>
              <a:t>not</a:t>
            </a:r>
            <a:r>
              <a:rPr sz="1850" i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50" i="1" dirty="0">
                <a:solidFill>
                  <a:srgbClr val="FFFFFF"/>
                </a:solidFill>
                <a:latin typeface="Open Sans"/>
                <a:cs typeface="Open Sans"/>
              </a:rPr>
              <a:t>available</a:t>
            </a:r>
            <a:r>
              <a:rPr sz="1850" i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50" i="1" dirty="0">
                <a:solidFill>
                  <a:srgbClr val="FFFFFF"/>
                </a:solidFill>
                <a:latin typeface="Open Sans"/>
                <a:cs typeface="Open Sans"/>
              </a:rPr>
              <a:t>on</a:t>
            </a:r>
            <a:r>
              <a:rPr sz="1850" i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50" i="1" dirty="0">
                <a:solidFill>
                  <a:srgbClr val="FFFFFF"/>
                </a:solidFill>
                <a:latin typeface="Open Sans"/>
                <a:cs typeface="Open Sans"/>
              </a:rPr>
              <a:t>IFMA’s</a:t>
            </a:r>
            <a:r>
              <a:rPr sz="1850" i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50" i="1" dirty="0">
                <a:solidFill>
                  <a:srgbClr val="FFFFFF"/>
                </a:solidFill>
                <a:latin typeface="Open Sans"/>
                <a:cs typeface="Open Sans"/>
              </a:rPr>
              <a:t>public</a:t>
            </a:r>
            <a:r>
              <a:rPr sz="1850" i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50" i="1" spc="-10" dirty="0">
                <a:solidFill>
                  <a:srgbClr val="FFFFFF"/>
                </a:solidFill>
                <a:latin typeface="Open Sans"/>
                <a:cs typeface="Open Sans"/>
              </a:rPr>
              <a:t>site.</a:t>
            </a:r>
            <a:endParaRPr sz="1850" dirty="0">
              <a:latin typeface="Open Sans"/>
              <a:cs typeface="Open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253503" y="2343222"/>
            <a:ext cx="5460365" cy="6290310"/>
            <a:chOff x="12253503" y="2343222"/>
            <a:chExt cx="5460365" cy="629031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53554" y="2343222"/>
              <a:ext cx="5457824" cy="46101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53503" y="6868366"/>
              <a:ext cx="5460042" cy="176472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17" name="object 17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21" name="object 21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25" name="object 25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29" name="object 29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450347" y="2343222"/>
            <a:ext cx="5384800" cy="6244595"/>
          </a:xfrm>
          <a:prstGeom prst="rect">
            <a:avLst/>
          </a:prstGeom>
          <a:ln w="38079">
            <a:solidFill>
              <a:srgbClr val="9D939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br>
              <a:rPr lang="en-US" sz="2550" dirty="0">
                <a:latin typeface="Times New Roman"/>
                <a:cs typeface="Times New Roman"/>
              </a:rPr>
            </a:br>
            <a:r>
              <a:rPr sz="2550" b="1" dirty="0">
                <a:solidFill>
                  <a:srgbClr val="FFFFFF"/>
                </a:solidFill>
                <a:latin typeface="Open Sans"/>
                <a:cs typeface="Open Sans"/>
              </a:rPr>
              <a:t>Dedicated</a:t>
            </a:r>
            <a:r>
              <a:rPr sz="255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550" b="1" spc="-10" dirty="0">
                <a:solidFill>
                  <a:srgbClr val="FFFFFF"/>
                </a:solidFill>
                <a:latin typeface="Open Sans"/>
                <a:cs typeface="Open Sans"/>
              </a:rPr>
              <a:t>Support</a:t>
            </a:r>
            <a:endParaRPr sz="2550" dirty="0">
              <a:latin typeface="Open Sans"/>
              <a:cs typeface="Open Sans"/>
            </a:endParaRPr>
          </a:p>
          <a:p>
            <a:pPr marL="296545" marR="245110" indent="19050" algn="ctr">
              <a:lnSpc>
                <a:spcPct val="108100"/>
              </a:lnSpc>
              <a:spcBef>
                <a:spcPts val="1885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Liaison is assigned 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50" spc="7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FFFFFF"/>
                </a:solidFill>
                <a:latin typeface="Arial"/>
                <a:cs typeface="Arial"/>
              </a:rPr>
              <a:t>support.</a:t>
            </a:r>
            <a:br>
              <a:rPr lang="en-US" sz="1850" spc="60" dirty="0">
                <a:solidFill>
                  <a:srgbClr val="FFFFFF"/>
                </a:solidFill>
                <a:latin typeface="Arial"/>
                <a:cs typeface="Arial"/>
              </a:rPr>
            </a:br>
            <a:endParaRPr sz="185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2238058" y="2343258"/>
            <a:ext cx="5474335" cy="6244595"/>
          </a:xfrm>
          <a:prstGeom prst="rect">
            <a:avLst/>
          </a:prstGeom>
          <a:ln w="38079">
            <a:solidFill>
              <a:srgbClr val="9D939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 marL="17145" algn="ctr">
              <a:lnSpc>
                <a:spcPct val="100000"/>
              </a:lnSpc>
            </a:pPr>
            <a:br>
              <a:rPr lang="en-US" sz="2550" dirty="0">
                <a:latin typeface="Times New Roman"/>
                <a:cs typeface="Times New Roman"/>
              </a:rPr>
            </a:br>
            <a:r>
              <a:rPr sz="2550" b="1" spc="-10" dirty="0">
                <a:solidFill>
                  <a:srgbClr val="FFFFFF"/>
                </a:solidFill>
                <a:latin typeface="Open Sans"/>
                <a:cs typeface="Open Sans"/>
              </a:rPr>
              <a:t>Recognition</a:t>
            </a:r>
            <a:endParaRPr sz="2550" dirty="0">
              <a:latin typeface="Open Sans"/>
              <a:cs typeface="Open Sans"/>
            </a:endParaRPr>
          </a:p>
          <a:p>
            <a:pPr marL="262255" marR="237490" algn="ctr">
              <a:lnSpc>
                <a:spcPct val="108100"/>
              </a:lnSpc>
              <a:spcBef>
                <a:spcPts val="1885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Champions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recognized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IFMA</a:t>
            </a:r>
            <a:r>
              <a:rPr sz="18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8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FFFFFF"/>
                </a:solidFill>
                <a:latin typeface="Arial"/>
                <a:cs typeface="Arial"/>
              </a:rPr>
              <a:t>featured</a:t>
            </a:r>
            <a:r>
              <a:rPr sz="18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IFMA’s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FFFFFF"/>
                </a:solidFill>
                <a:latin typeface="Arial"/>
                <a:cs typeface="Arial"/>
              </a:rPr>
              <a:t>communications.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6253" y="8942875"/>
            <a:ext cx="1699768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Stay</a:t>
            </a:r>
            <a:r>
              <a:rPr sz="2250" b="1" spc="-75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connected</a:t>
            </a:r>
            <a:r>
              <a:rPr sz="2250" b="1" spc="-75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through</a:t>
            </a:r>
            <a:r>
              <a:rPr sz="2250" b="1" spc="-70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the</a:t>
            </a:r>
            <a:r>
              <a:rPr sz="2250" b="1" spc="-75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Champions</a:t>
            </a:r>
            <a:r>
              <a:rPr sz="2250" b="1" u="heavy" spc="-7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50" b="1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sz="2250" b="1" dirty="0">
                <a:solidFill>
                  <a:srgbClr val="3890B1"/>
                </a:solid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2250" b="1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250" b="1" dirty="0">
                <a:solidFill>
                  <a:srgbClr val="3890B1"/>
                </a:solid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2250" b="1" u="heavy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250" b="1" spc="-75" dirty="0">
                <a:solidFill>
                  <a:srgbClr val="3890B1"/>
                </a:solid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50" b="1" spc="65" dirty="0">
                <a:solidFill>
                  <a:srgbClr val="3890B1"/>
                </a:solid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2250" b="1" u="heavy" spc="6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250" b="1" u="heavy" spc="7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</a:t>
            </a:r>
            <a:r>
              <a:rPr sz="2250" b="1" u="heavy" spc="-625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Open Sans"/>
                <a:cs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2250" u="heavy" spc="520" dirty="0">
                <a:solidFill>
                  <a:srgbClr val="3890B1"/>
                </a:solidFill>
                <a:uFill>
                  <a:solidFill>
                    <a:srgbClr val="4E8FB0"/>
                  </a:solidFill>
                </a:uFill>
                <a:latin typeface="Times New Roman"/>
                <a:cs typeface="Times New Roman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—</a:t>
            </a:r>
            <a:r>
              <a:rPr sz="2250" b="1" spc="-75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get</a:t>
            </a:r>
            <a:r>
              <a:rPr sz="2250" b="1" spc="-70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updates,</a:t>
            </a:r>
            <a:r>
              <a:rPr sz="2250" b="1" spc="-75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share</a:t>
            </a:r>
            <a:r>
              <a:rPr sz="2250" b="1" spc="-70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ideas</a:t>
            </a:r>
            <a:r>
              <a:rPr sz="2250" b="1" spc="-75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and</a:t>
            </a:r>
            <a:r>
              <a:rPr sz="2250" b="1" spc="-70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access</a:t>
            </a:r>
            <a:r>
              <a:rPr sz="2250" b="1" spc="-75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helpful</a:t>
            </a:r>
            <a:r>
              <a:rPr sz="2250" b="1" spc="-70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tips</a:t>
            </a:r>
            <a:r>
              <a:rPr sz="2250" b="1" spc="-75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dirty="0">
                <a:solidFill>
                  <a:srgbClr val="092533"/>
                </a:solidFill>
                <a:latin typeface="Open Sans"/>
                <a:cs typeface="Open Sans"/>
              </a:rPr>
              <a:t>and</a:t>
            </a:r>
            <a:r>
              <a:rPr sz="2250" b="1" spc="-70" dirty="0">
                <a:solidFill>
                  <a:srgbClr val="092533"/>
                </a:solidFill>
                <a:latin typeface="Open Sans"/>
                <a:cs typeface="Open Sans"/>
              </a:rPr>
              <a:t> </a:t>
            </a:r>
            <a:r>
              <a:rPr sz="2250" b="1" spc="-10" dirty="0">
                <a:solidFill>
                  <a:srgbClr val="092533"/>
                </a:solidFill>
                <a:latin typeface="Open Sans"/>
                <a:cs typeface="Open Sans"/>
              </a:rPr>
              <a:t>resources.</a:t>
            </a:r>
            <a:endParaRPr sz="225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57" y="9728953"/>
            <a:ext cx="15773399" cy="123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0255" y="140240"/>
            <a:ext cx="17069435" cy="179197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2058035" algn="l"/>
                <a:tab pos="6839584" algn="l"/>
                <a:tab pos="8439150" algn="l"/>
                <a:tab pos="11066145" algn="l"/>
                <a:tab pos="12988925" algn="l"/>
              </a:tabLst>
            </a:pPr>
            <a:r>
              <a:rPr sz="6300" spc="-20" dirty="0"/>
              <a:t>What</a:t>
            </a:r>
            <a:r>
              <a:rPr sz="6300" dirty="0"/>
              <a:t>	</a:t>
            </a:r>
            <a:r>
              <a:rPr sz="6300" spc="-10" dirty="0"/>
              <a:t>Components</a:t>
            </a:r>
            <a:r>
              <a:rPr sz="6300" dirty="0"/>
              <a:t>	</a:t>
            </a:r>
            <a:r>
              <a:rPr sz="6300" spc="-25" dirty="0"/>
              <a:t>Can</a:t>
            </a:r>
            <a:r>
              <a:rPr sz="6300" dirty="0"/>
              <a:t>	</a:t>
            </a:r>
            <a:r>
              <a:rPr sz="6300" spc="-10" dirty="0"/>
              <a:t>Expect</a:t>
            </a:r>
            <a:r>
              <a:rPr sz="6300" dirty="0"/>
              <a:t>	</a:t>
            </a:r>
            <a:r>
              <a:rPr sz="6300" spc="-20" dirty="0"/>
              <a:t>from</a:t>
            </a:r>
            <a:r>
              <a:rPr sz="6300" dirty="0"/>
              <a:t>	</a:t>
            </a:r>
            <a:r>
              <a:rPr sz="6300" spc="-10" dirty="0"/>
              <a:t>Champions</a:t>
            </a:r>
            <a:endParaRPr sz="6300"/>
          </a:p>
          <a:p>
            <a:pPr marL="12700" marR="96520">
              <a:lnSpc>
                <a:spcPts val="2400"/>
              </a:lnSpc>
              <a:spcBef>
                <a:spcPts val="535"/>
              </a:spcBef>
            </a:pP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Champions</a:t>
            </a:r>
            <a:r>
              <a:rPr sz="21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serve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as</a:t>
            </a:r>
            <a:r>
              <a:rPr sz="21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spc="-10" dirty="0">
                <a:solidFill>
                  <a:srgbClr val="584E4D"/>
                </a:solidFill>
                <a:latin typeface="Roboto"/>
                <a:cs typeface="Roboto"/>
              </a:rPr>
              <a:t>resources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to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component</a:t>
            </a:r>
            <a:r>
              <a:rPr sz="21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leaders,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providing</a:t>
            </a:r>
            <a:r>
              <a:rPr sz="21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guidance,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advice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and</a:t>
            </a:r>
            <a:r>
              <a:rPr sz="21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spc="-10" dirty="0">
                <a:solidFill>
                  <a:srgbClr val="584E4D"/>
                </a:solidFill>
                <a:latin typeface="Roboto"/>
                <a:cs typeface="Roboto"/>
              </a:rPr>
              <a:t>mentorship,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while</a:t>
            </a:r>
            <a:r>
              <a:rPr sz="21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also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sharing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relevant</a:t>
            </a:r>
            <a:r>
              <a:rPr sz="21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news</a:t>
            </a:r>
            <a:r>
              <a:rPr sz="2100" b="0" spc="-55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and</a:t>
            </a:r>
            <a:r>
              <a:rPr sz="2100" b="0" spc="-6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spc="-10" dirty="0">
                <a:solidFill>
                  <a:srgbClr val="584E4D"/>
                </a:solidFill>
                <a:latin typeface="Roboto"/>
                <a:cs typeface="Roboto"/>
              </a:rPr>
              <a:t>updates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from</a:t>
            </a:r>
            <a:r>
              <a:rPr sz="2100" b="0" spc="-3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dirty="0">
                <a:solidFill>
                  <a:srgbClr val="584E4D"/>
                </a:solidFill>
                <a:latin typeface="Roboto"/>
                <a:cs typeface="Roboto"/>
              </a:rPr>
              <a:t>IFMA</a:t>
            </a:r>
            <a:r>
              <a:rPr sz="2100" b="0" spc="-30" dirty="0">
                <a:solidFill>
                  <a:srgbClr val="584E4D"/>
                </a:solidFill>
                <a:latin typeface="Roboto"/>
                <a:cs typeface="Roboto"/>
              </a:rPr>
              <a:t> </a:t>
            </a:r>
            <a:r>
              <a:rPr sz="2100" b="0" spc="-10" dirty="0">
                <a:solidFill>
                  <a:srgbClr val="584E4D"/>
                </a:solidFill>
                <a:latin typeface="Roboto"/>
                <a:cs typeface="Roboto"/>
              </a:rPr>
              <a:t>International.</a:t>
            </a:r>
            <a:endParaRPr sz="210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52317" y="2190894"/>
            <a:ext cx="5487876" cy="6911192"/>
            <a:chOff x="6452317" y="2190894"/>
            <a:chExt cx="5487876" cy="6911192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2325" y="2190894"/>
              <a:ext cx="5487868" cy="4952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2317" y="7094935"/>
              <a:ext cx="5453497" cy="200715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72936" y="2162867"/>
            <a:ext cx="5460392" cy="6943438"/>
            <a:chOff x="572936" y="2162867"/>
            <a:chExt cx="5460392" cy="6943438"/>
          </a:xfrm>
        </p:grpSpPr>
        <p:sp>
          <p:nvSpPr>
            <p:cNvPr id="9" name="object 9"/>
            <p:cNvSpPr/>
            <p:nvPr/>
          </p:nvSpPr>
          <p:spPr>
            <a:xfrm>
              <a:off x="572955" y="2162892"/>
              <a:ext cx="5457825" cy="6941820"/>
            </a:xfrm>
            <a:custGeom>
              <a:avLst/>
              <a:gdLst/>
              <a:ahLst/>
              <a:cxnLst/>
              <a:rect l="l" t="t" r="r" b="b"/>
              <a:pathLst>
                <a:path w="5457825" h="6941820">
                  <a:moveTo>
                    <a:pt x="0" y="0"/>
                  </a:moveTo>
                  <a:lnTo>
                    <a:pt x="5457824" y="0"/>
                  </a:lnTo>
                  <a:lnTo>
                    <a:pt x="5457824" y="6941538"/>
                  </a:lnTo>
                  <a:lnTo>
                    <a:pt x="0" y="6941538"/>
                  </a:lnTo>
                  <a:lnTo>
                    <a:pt x="0" y="0"/>
                  </a:lnTo>
                  <a:close/>
                </a:path>
              </a:pathLst>
            </a:custGeom>
            <a:ln w="38083">
              <a:solidFill>
                <a:srgbClr val="9D9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7893" y="2261534"/>
              <a:ext cx="5385435" cy="4811395"/>
            </a:xfrm>
            <a:custGeom>
              <a:avLst/>
              <a:gdLst/>
              <a:ahLst/>
              <a:cxnLst/>
              <a:rect l="l" t="t" r="r" b="b"/>
              <a:pathLst>
                <a:path w="5385435" h="4811395">
                  <a:moveTo>
                    <a:pt x="5385332" y="4810896"/>
                  </a:moveTo>
                  <a:lnTo>
                    <a:pt x="0" y="4810896"/>
                  </a:lnTo>
                  <a:lnTo>
                    <a:pt x="0" y="0"/>
                  </a:lnTo>
                  <a:lnTo>
                    <a:pt x="5385332" y="0"/>
                  </a:lnTo>
                  <a:lnTo>
                    <a:pt x="5385332" y="4810896"/>
                  </a:lnTo>
                  <a:close/>
                </a:path>
              </a:pathLst>
            </a:custGeom>
            <a:solidFill>
              <a:srgbClr val="E7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955" y="2162867"/>
              <a:ext cx="5457824" cy="52101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936" y="7100325"/>
              <a:ext cx="5457070" cy="200598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12687" y="7309548"/>
            <a:ext cx="4855845" cy="1590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650" b="1" dirty="0">
                <a:solidFill>
                  <a:srgbClr val="FFFFFF"/>
                </a:solidFill>
                <a:latin typeface="Open Sans"/>
                <a:cs typeface="Open Sans"/>
              </a:rPr>
              <a:t>IFMA</a:t>
            </a:r>
            <a:r>
              <a:rPr sz="2650" b="1" spc="-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FFFFFF"/>
                </a:solidFill>
                <a:latin typeface="Open Sans"/>
                <a:cs typeface="Open Sans"/>
              </a:rPr>
              <a:t>News</a:t>
            </a:r>
            <a:r>
              <a:rPr sz="265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65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FFFFFF"/>
                </a:solidFill>
                <a:latin typeface="Open Sans"/>
                <a:cs typeface="Open Sans"/>
              </a:rPr>
              <a:t>Updates</a:t>
            </a:r>
            <a:endParaRPr sz="2650" dirty="0">
              <a:latin typeface="Open Sans"/>
              <a:cs typeface="Open Sans"/>
            </a:endParaRPr>
          </a:p>
          <a:p>
            <a:pPr marL="12700" marR="5080" algn="ctr">
              <a:lnSpc>
                <a:spcPct val="108600"/>
              </a:lnSpc>
              <a:spcBef>
                <a:spcPts val="1725"/>
              </a:spcBef>
            </a:pP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Provide</a:t>
            </a:r>
            <a:r>
              <a:rPr sz="1900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leaders</a:t>
            </a:r>
            <a:r>
              <a:rPr sz="1900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1900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900" spc="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latest</a:t>
            </a:r>
            <a:r>
              <a:rPr sz="1900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chemeClr val="bg1"/>
                </a:solidFill>
                <a:latin typeface="Arial"/>
                <a:cs typeface="Arial"/>
              </a:rPr>
              <a:t>IFMA</a:t>
            </a:r>
            <a:r>
              <a:rPr sz="1900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chemeClr val="bg1"/>
                </a:solidFill>
                <a:latin typeface="Arial"/>
                <a:cs typeface="Arial"/>
              </a:rPr>
              <a:t>news, </a:t>
            </a: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events</a:t>
            </a:r>
            <a:r>
              <a:rPr sz="19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9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chemeClr val="bg1"/>
                </a:solidFill>
                <a:latin typeface="Arial"/>
                <a:cs typeface="Arial"/>
              </a:rPr>
              <a:t>opportunities</a:t>
            </a:r>
            <a:r>
              <a:rPr sz="19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like</a:t>
            </a:r>
            <a:r>
              <a:rPr sz="19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Calls</a:t>
            </a:r>
            <a:r>
              <a:rPr sz="1900" b="1" spc="60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00" b="1" spc="-25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sz="1900" b="1" spc="-25" dirty="0">
                <a:solidFill>
                  <a:schemeClr val="bg1"/>
                </a:solidFill>
                <a:latin typeface="Open Sans"/>
                <a:cs typeface="Open Sans"/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Presentations</a:t>
            </a:r>
            <a:r>
              <a:rPr sz="1900" b="1" spc="-25" dirty="0">
                <a:solidFill>
                  <a:schemeClr val="bg1"/>
                </a:solidFill>
                <a:latin typeface="Open Sans"/>
                <a:cs typeface="Open Sans"/>
              </a:rPr>
              <a:t> </a:t>
            </a:r>
            <a:r>
              <a:rPr sz="1900" spc="55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900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Awards</a:t>
            </a:r>
            <a:r>
              <a:rPr sz="1900" b="1" spc="-25" dirty="0">
                <a:solidFill>
                  <a:schemeClr val="bg1"/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00" b="1" dirty="0">
                <a:solidFill>
                  <a:schemeClr val="bg1"/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1900" b="1" spc="-30" dirty="0">
                <a:solidFill>
                  <a:schemeClr val="bg1"/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Excellence</a:t>
            </a:r>
            <a:r>
              <a:rPr sz="1900" b="1" spc="-10" dirty="0">
                <a:solidFill>
                  <a:schemeClr val="bg1"/>
                </a:solidFill>
                <a:latin typeface="Open Sans"/>
                <a:cs typeface="Open Sans"/>
              </a:rPr>
              <a:t>.</a:t>
            </a:r>
            <a:endParaRPr sz="19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340259" y="2143819"/>
            <a:ext cx="5444490" cy="6981825"/>
            <a:chOff x="12340259" y="2143819"/>
            <a:chExt cx="5444490" cy="6981825"/>
          </a:xfrm>
        </p:grpSpPr>
        <p:sp>
          <p:nvSpPr>
            <p:cNvPr id="16" name="object 16"/>
            <p:cNvSpPr/>
            <p:nvPr/>
          </p:nvSpPr>
          <p:spPr>
            <a:xfrm>
              <a:off x="12359306" y="2162867"/>
              <a:ext cx="5406390" cy="6943725"/>
            </a:xfrm>
            <a:custGeom>
              <a:avLst/>
              <a:gdLst/>
              <a:ahLst/>
              <a:cxnLst/>
              <a:rect l="l" t="t" r="r" b="b"/>
              <a:pathLst>
                <a:path w="5406390" h="6943725">
                  <a:moveTo>
                    <a:pt x="0" y="0"/>
                  </a:moveTo>
                  <a:lnTo>
                    <a:pt x="5405928" y="0"/>
                  </a:lnTo>
                  <a:lnTo>
                    <a:pt x="5405928" y="6943724"/>
                  </a:lnTo>
                  <a:lnTo>
                    <a:pt x="0" y="6943724"/>
                  </a:lnTo>
                  <a:lnTo>
                    <a:pt x="0" y="0"/>
                  </a:lnTo>
                  <a:close/>
                </a:path>
              </a:pathLst>
            </a:custGeom>
            <a:ln w="38095">
              <a:solidFill>
                <a:srgbClr val="9D9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59305" y="2170045"/>
              <a:ext cx="5412942" cy="50672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59294" y="7078041"/>
              <a:ext cx="5412930" cy="2024044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6804251" y="9562329"/>
            <a:ext cx="65405" cy="342900"/>
            <a:chOff x="16804251" y="9562329"/>
            <a:chExt cx="65405" cy="342900"/>
          </a:xfrm>
        </p:grpSpPr>
        <p:sp>
          <p:nvSpPr>
            <p:cNvPr id="20" name="object 20"/>
            <p:cNvSpPr/>
            <p:nvPr/>
          </p:nvSpPr>
          <p:spPr>
            <a:xfrm>
              <a:off x="16804251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04251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36093" y="9561739"/>
            <a:ext cx="212103" cy="34337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7195751" y="9562329"/>
            <a:ext cx="353695" cy="342900"/>
            <a:chOff x="17195751" y="9562329"/>
            <a:chExt cx="353695" cy="342900"/>
          </a:xfrm>
        </p:grpSpPr>
        <p:sp>
          <p:nvSpPr>
            <p:cNvPr id="24" name="object 24"/>
            <p:cNvSpPr/>
            <p:nvPr/>
          </p:nvSpPr>
          <p:spPr>
            <a:xfrm>
              <a:off x="1719575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95791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482489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7594324" y="9559869"/>
            <a:ext cx="342900" cy="345440"/>
            <a:chOff x="17594324" y="9559869"/>
            <a:chExt cx="342900" cy="345440"/>
          </a:xfrm>
        </p:grpSpPr>
        <p:sp>
          <p:nvSpPr>
            <p:cNvPr id="28" name="object 28"/>
            <p:cNvSpPr/>
            <p:nvPr/>
          </p:nvSpPr>
          <p:spPr>
            <a:xfrm>
              <a:off x="17594314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203" y="0"/>
                  </a:lnTo>
                  <a:lnTo>
                    <a:pt x="0" y="698"/>
                  </a:lnTo>
                  <a:lnTo>
                    <a:pt x="67957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32" y="698"/>
                  </a:moveTo>
                  <a:lnTo>
                    <a:pt x="306628" y="0"/>
                  </a:lnTo>
                  <a:lnTo>
                    <a:pt x="238645" y="0"/>
                  </a:lnTo>
                  <a:lnTo>
                    <a:pt x="238874" y="698"/>
                  </a:lnTo>
                  <a:lnTo>
                    <a:pt x="306832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94558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62501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6142895" y="9435331"/>
            <a:ext cx="551180" cy="572770"/>
            <a:chOff x="16142895" y="9435331"/>
            <a:chExt cx="551180" cy="572770"/>
          </a:xfrm>
        </p:grpSpPr>
        <p:sp>
          <p:nvSpPr>
            <p:cNvPr id="32" name="object 32"/>
            <p:cNvSpPr/>
            <p:nvPr/>
          </p:nvSpPr>
          <p:spPr>
            <a:xfrm>
              <a:off x="16574135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191678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42895" y="9517015"/>
              <a:ext cx="107223" cy="27122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83085" y="9822107"/>
              <a:ext cx="107198" cy="18325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415683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266726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12528" y="9465567"/>
              <a:ext cx="362349" cy="39736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415643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286303" y="9467481"/>
              <a:ext cx="192916" cy="1310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60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574682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459409" y="1902067"/>
            <a:ext cx="5473700" cy="7210885"/>
          </a:xfrm>
          <a:prstGeom prst="rect">
            <a:avLst/>
          </a:prstGeom>
          <a:ln w="38095">
            <a:solidFill>
              <a:srgbClr val="9D939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 marR="12065" algn="ctr">
              <a:lnSpc>
                <a:spcPct val="100000"/>
              </a:lnSpc>
            </a:pPr>
            <a:br>
              <a:rPr lang="en-US" sz="2650" b="1" dirty="0">
                <a:solidFill>
                  <a:srgbClr val="FFFFFF"/>
                </a:solidFill>
                <a:latin typeface="Open Sans"/>
                <a:cs typeface="Open Sans"/>
              </a:rPr>
            </a:br>
            <a:r>
              <a:rPr sz="2650" b="1" dirty="0">
                <a:solidFill>
                  <a:srgbClr val="FFFFFF"/>
                </a:solidFill>
                <a:latin typeface="Open Sans"/>
                <a:cs typeface="Open Sans"/>
              </a:rPr>
              <a:t>Tools</a:t>
            </a:r>
            <a:r>
              <a:rPr sz="265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650" b="1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FFFFFF"/>
                </a:solidFill>
                <a:latin typeface="Open Sans"/>
                <a:cs typeface="Open Sans"/>
              </a:rPr>
              <a:t>Resources</a:t>
            </a:r>
            <a:endParaRPr sz="2650" dirty="0">
              <a:latin typeface="Open Sans"/>
              <a:cs typeface="Open Sans"/>
            </a:endParaRPr>
          </a:p>
          <a:p>
            <a:pPr marL="207645" marR="219710" indent="-635" algn="ctr">
              <a:lnSpc>
                <a:spcPct val="108600"/>
              </a:lnSpc>
              <a:spcBef>
                <a:spcPts val="1875"/>
              </a:spcBef>
            </a:pP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Equip</a:t>
            </a:r>
            <a:r>
              <a:rPr sz="19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chemeClr val="bg1"/>
                </a:solidFill>
                <a:latin typeface="Arial"/>
                <a:cs typeface="Arial"/>
              </a:rPr>
              <a:t>your</a:t>
            </a:r>
            <a:r>
              <a:rPr sz="19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chemeClr val="bg1"/>
                </a:solidFill>
                <a:latin typeface="Arial"/>
                <a:cs typeface="Arial"/>
              </a:rPr>
              <a:t>component</a:t>
            </a:r>
            <a:r>
              <a:rPr sz="19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19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chemeClr val="bg1"/>
                </a:solidFill>
                <a:latin typeface="Arial"/>
                <a:cs typeface="Arial"/>
              </a:rPr>
              <a:t>tools</a:t>
            </a: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resources</a:t>
            </a:r>
            <a:r>
              <a:rPr sz="19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chemeClr val="bg1"/>
                </a:solidFill>
                <a:latin typeface="Arial"/>
                <a:cs typeface="Arial"/>
              </a:rPr>
              <a:t>they</a:t>
            </a:r>
            <a:r>
              <a:rPr sz="19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chemeClr val="bg1"/>
                </a:solidFill>
                <a:latin typeface="Arial"/>
                <a:cs typeface="Arial"/>
              </a:rPr>
              <a:t>can</a:t>
            </a:r>
            <a:r>
              <a:rPr sz="19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chemeClr val="bg1"/>
                </a:solidFill>
                <a:latin typeface="Arial"/>
                <a:cs typeface="Arial"/>
              </a:rPr>
              <a:t>find</a:t>
            </a:r>
            <a:r>
              <a:rPr sz="19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chemeClr val="bg1"/>
                </a:solidFill>
                <a:latin typeface="Arial"/>
                <a:cs typeface="Arial"/>
              </a:rPr>
              <a:t>through</a:t>
            </a:r>
            <a:r>
              <a:rPr sz="19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Open Sans"/>
                <a:cs typeface="Open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</a:t>
            </a:r>
            <a:r>
              <a:rPr sz="1900" spc="-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1900" b="1" dirty="0">
                <a:solidFill>
                  <a:schemeClr val="bg1"/>
                </a:solidFill>
                <a:latin typeface="Open Sans"/>
                <a:cs typeface="Open San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</a:t>
            </a:r>
            <a:r>
              <a:rPr sz="1900" b="1" spc="-45" dirty="0">
                <a:solidFill>
                  <a:schemeClr val="bg1"/>
                </a:solidFill>
                <a:latin typeface="Open Sans"/>
                <a:cs typeface="Open San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00" b="1" dirty="0">
                <a:solidFill>
                  <a:schemeClr val="bg1"/>
                </a:solidFill>
                <a:latin typeface="Open Sans"/>
                <a:cs typeface="Open San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</a:t>
            </a:r>
            <a:r>
              <a:rPr sz="1900" b="1" spc="-40" dirty="0">
                <a:solidFill>
                  <a:schemeClr val="bg1"/>
                </a:solidFill>
                <a:latin typeface="Open Sans"/>
                <a:cs typeface="Open Sans"/>
              </a:rPr>
              <a:t> </a:t>
            </a:r>
            <a:r>
              <a:rPr sz="1900" spc="55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9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9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Open Sans"/>
                <a:cs typeface="Open San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Leader</a:t>
            </a:r>
            <a:r>
              <a:rPr sz="1900" b="1" spc="-45" dirty="0">
                <a:solidFill>
                  <a:schemeClr val="bg1"/>
                </a:solidFill>
                <a:latin typeface="Open Sans"/>
                <a:cs typeface="Open San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Open Sans"/>
                <a:cs typeface="Open San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Toolkit.</a:t>
            </a:r>
            <a:br>
              <a:rPr lang="en-US" sz="1900" b="1" spc="-10" dirty="0">
                <a:solidFill>
                  <a:schemeClr val="bg1"/>
                </a:solidFill>
                <a:latin typeface="Open Sans"/>
                <a:cs typeface="Open Sans"/>
              </a:rPr>
            </a:br>
            <a:endParaRPr sz="19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624020" y="7269970"/>
            <a:ext cx="4883785" cy="1609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650" b="1" dirty="0">
                <a:solidFill>
                  <a:srgbClr val="FFFFFF"/>
                </a:solidFill>
                <a:latin typeface="Open Sans"/>
                <a:cs typeface="Open Sans"/>
              </a:rPr>
              <a:t>Guidance</a:t>
            </a:r>
            <a:r>
              <a:rPr sz="2650" b="1" spc="-1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650" b="1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2650" b="1" spc="-1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650" b="1" spc="-10" dirty="0">
                <a:solidFill>
                  <a:srgbClr val="FFFFFF"/>
                </a:solidFill>
                <a:latin typeface="Open Sans"/>
                <a:cs typeface="Open Sans"/>
              </a:rPr>
              <a:t>Mentorship</a:t>
            </a:r>
            <a:endParaRPr sz="2650">
              <a:latin typeface="Open Sans"/>
              <a:cs typeface="Open Sans"/>
            </a:endParaRPr>
          </a:p>
          <a:p>
            <a:pPr marL="12065" marR="5080" algn="ctr">
              <a:lnSpc>
                <a:spcPct val="108600"/>
              </a:lnSpc>
              <a:spcBef>
                <a:spcPts val="1875"/>
              </a:spcBef>
            </a:pP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succession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planning,</a:t>
            </a:r>
            <a:r>
              <a:rPr sz="19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leveraging</a:t>
            </a:r>
            <a:r>
              <a:rPr sz="19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reporting,</a:t>
            </a:r>
            <a:r>
              <a:rPr sz="19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9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branding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success.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230206" y="2162867"/>
            <a:ext cx="2536190" cy="389255"/>
          </a:xfrm>
          <a:prstGeom prst="rect">
            <a:avLst/>
          </a:prstGeom>
          <a:solidFill>
            <a:srgbClr val="FF4545"/>
          </a:solidFill>
        </p:spPr>
        <p:txBody>
          <a:bodyPr vert="horz" wrap="square" lIns="0" tIns="6985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550"/>
              </a:spcBef>
            </a:pPr>
            <a:r>
              <a:rPr sz="1400" b="1" i="1" dirty="0">
                <a:solidFill>
                  <a:srgbClr val="FFFFFF"/>
                </a:solidFill>
                <a:latin typeface="Open Sans"/>
                <a:cs typeface="Open Sans"/>
              </a:rPr>
              <a:t>Located</a:t>
            </a:r>
            <a:r>
              <a:rPr sz="1400" b="1" i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sz="1400" b="1" i="1" spc="-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Open Sans"/>
                <a:cs typeface="Open Sans"/>
              </a:rPr>
              <a:t>Champion</a:t>
            </a:r>
            <a:r>
              <a:rPr sz="1400" b="1" i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Open Sans"/>
                <a:cs typeface="Open Sans"/>
              </a:rPr>
              <a:t>Toolkit</a:t>
            </a:r>
            <a:endParaRPr sz="14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767" y="605354"/>
            <a:ext cx="1536191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5825" algn="l"/>
                <a:tab pos="6625590" algn="l"/>
                <a:tab pos="8157209" algn="l"/>
                <a:tab pos="13363575" algn="l"/>
                <a:tab pos="14330044" algn="l"/>
              </a:tabLst>
            </a:pPr>
            <a:r>
              <a:rPr sz="6600" spc="-20" dirty="0"/>
              <a:t>What</a:t>
            </a:r>
            <a:r>
              <a:rPr sz="6600" dirty="0"/>
              <a:t>	</a:t>
            </a:r>
            <a:r>
              <a:rPr sz="6600" spc="-10" dirty="0"/>
              <a:t>Champions</a:t>
            </a:r>
            <a:r>
              <a:rPr sz="6600" dirty="0"/>
              <a:t>	</a:t>
            </a:r>
            <a:r>
              <a:rPr sz="6600" spc="-25" dirty="0"/>
              <a:t>Are</a:t>
            </a:r>
            <a:r>
              <a:rPr sz="6600" dirty="0"/>
              <a:t>	</a:t>
            </a:r>
            <a:r>
              <a:rPr sz="6600" i="1" dirty="0">
                <a:solidFill>
                  <a:srgbClr val="BF0000"/>
                </a:solidFill>
                <a:latin typeface="Roboto"/>
                <a:cs typeface="Roboto"/>
              </a:rPr>
              <a:t>Not</a:t>
            </a:r>
            <a:r>
              <a:rPr sz="6600" i="1" spc="15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6600" spc="-10" dirty="0"/>
              <a:t>Expected</a:t>
            </a:r>
            <a:r>
              <a:rPr sz="6600" dirty="0"/>
              <a:t>	</a:t>
            </a:r>
            <a:r>
              <a:rPr sz="6600" spc="-25" dirty="0"/>
              <a:t>to</a:t>
            </a:r>
            <a:r>
              <a:rPr sz="6600" dirty="0"/>
              <a:t>	</a:t>
            </a:r>
            <a:r>
              <a:rPr sz="6600" spc="-25" dirty="0"/>
              <a:t>Do</a:t>
            </a:r>
            <a:endParaRPr sz="660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04253" y="9562329"/>
            <a:ext cx="65405" cy="342900"/>
            <a:chOff x="16804253" y="9562329"/>
            <a:chExt cx="65405" cy="342900"/>
          </a:xfrm>
        </p:grpSpPr>
        <p:sp>
          <p:nvSpPr>
            <p:cNvPr id="5" name="object 5"/>
            <p:cNvSpPr/>
            <p:nvPr/>
          </p:nvSpPr>
          <p:spPr>
            <a:xfrm>
              <a:off x="16804253" y="9562329"/>
              <a:ext cx="65405" cy="342265"/>
            </a:xfrm>
            <a:custGeom>
              <a:avLst/>
              <a:gdLst/>
              <a:ahLst/>
              <a:cxnLst/>
              <a:rect l="l" t="t" r="r" b="b"/>
              <a:pathLst>
                <a:path w="65405" h="342265">
                  <a:moveTo>
                    <a:pt x="64865" y="342085"/>
                  </a:moveTo>
                  <a:lnTo>
                    <a:pt x="0" y="342085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4253" y="9904415"/>
              <a:ext cx="65405" cy="1270"/>
            </a:xfrm>
            <a:custGeom>
              <a:avLst/>
              <a:gdLst/>
              <a:ahLst/>
              <a:cxnLst/>
              <a:rect l="l" t="t" r="r" b="b"/>
              <a:pathLst>
                <a:path w="65405" h="1270">
                  <a:moveTo>
                    <a:pt x="64865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64865" y="0"/>
                  </a:lnTo>
                  <a:lnTo>
                    <a:pt x="64865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6094" y="9561739"/>
            <a:ext cx="212103" cy="343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95753" y="9562329"/>
            <a:ext cx="353695" cy="342900"/>
            <a:chOff x="17195753" y="9562329"/>
            <a:chExt cx="353695" cy="342900"/>
          </a:xfrm>
        </p:grpSpPr>
        <p:sp>
          <p:nvSpPr>
            <p:cNvPr id="9" name="object 9"/>
            <p:cNvSpPr/>
            <p:nvPr/>
          </p:nvSpPr>
          <p:spPr>
            <a:xfrm>
              <a:off x="17195753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389" y="703"/>
                  </a:moveTo>
                  <a:lnTo>
                    <a:pt x="0" y="703"/>
                  </a:lnTo>
                  <a:lnTo>
                    <a:pt x="39" y="0"/>
                  </a:lnTo>
                  <a:lnTo>
                    <a:pt x="66428" y="0"/>
                  </a:lnTo>
                  <a:lnTo>
                    <a:pt x="66389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5792" y="9562329"/>
              <a:ext cx="353695" cy="342265"/>
            </a:xfrm>
            <a:custGeom>
              <a:avLst/>
              <a:gdLst/>
              <a:ahLst/>
              <a:cxnLst/>
              <a:rect l="l" t="t" r="r" b="b"/>
              <a:pathLst>
                <a:path w="353694" h="342265">
                  <a:moveTo>
                    <a:pt x="353088" y="342085"/>
                  </a:moveTo>
                  <a:lnTo>
                    <a:pt x="286698" y="342085"/>
                  </a:lnTo>
                  <a:lnTo>
                    <a:pt x="281071" y="120942"/>
                  </a:lnTo>
                  <a:lnTo>
                    <a:pt x="217729" y="298529"/>
                  </a:lnTo>
                  <a:lnTo>
                    <a:pt x="135358" y="298529"/>
                  </a:lnTo>
                  <a:lnTo>
                    <a:pt x="72016" y="120942"/>
                  </a:lnTo>
                  <a:lnTo>
                    <a:pt x="66389" y="342085"/>
                  </a:lnTo>
                  <a:lnTo>
                    <a:pt x="0" y="342085"/>
                  </a:lnTo>
                  <a:lnTo>
                    <a:pt x="15395" y="0"/>
                  </a:lnTo>
                  <a:lnTo>
                    <a:pt x="87998" y="0"/>
                  </a:lnTo>
                  <a:lnTo>
                    <a:pt x="176544" y="243448"/>
                  </a:lnTo>
                  <a:lnTo>
                    <a:pt x="265089" y="0"/>
                  </a:lnTo>
                  <a:lnTo>
                    <a:pt x="337692" y="0"/>
                  </a:lnTo>
                  <a:lnTo>
                    <a:pt x="353088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2491" y="9904415"/>
              <a:ext cx="66675" cy="1270"/>
            </a:xfrm>
            <a:custGeom>
              <a:avLst/>
              <a:gdLst/>
              <a:ahLst/>
              <a:cxnLst/>
              <a:rect l="l" t="t" r="r" b="b"/>
              <a:pathLst>
                <a:path w="66675" h="1270">
                  <a:moveTo>
                    <a:pt x="66428" y="703"/>
                  </a:moveTo>
                  <a:lnTo>
                    <a:pt x="38" y="703"/>
                  </a:lnTo>
                  <a:lnTo>
                    <a:pt x="0" y="0"/>
                  </a:lnTo>
                  <a:lnTo>
                    <a:pt x="66389" y="0"/>
                  </a:lnTo>
                  <a:lnTo>
                    <a:pt x="66428" y="703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594326" y="9559869"/>
            <a:ext cx="342900" cy="345440"/>
            <a:chOff x="17594326" y="9559869"/>
            <a:chExt cx="342900" cy="345440"/>
          </a:xfrm>
        </p:grpSpPr>
        <p:sp>
          <p:nvSpPr>
            <p:cNvPr id="13" name="object 13"/>
            <p:cNvSpPr/>
            <p:nvPr/>
          </p:nvSpPr>
          <p:spPr>
            <a:xfrm>
              <a:off x="17594326" y="9904425"/>
              <a:ext cx="307340" cy="1270"/>
            </a:xfrm>
            <a:custGeom>
              <a:avLst/>
              <a:gdLst/>
              <a:ahLst/>
              <a:cxnLst/>
              <a:rect l="l" t="t" r="r" b="b"/>
              <a:pathLst>
                <a:path w="307340" h="1270">
                  <a:moveTo>
                    <a:pt x="68148" y="0"/>
                  </a:moveTo>
                  <a:lnTo>
                    <a:pt x="190" y="0"/>
                  </a:lnTo>
                  <a:lnTo>
                    <a:pt x="0" y="698"/>
                  </a:lnTo>
                  <a:lnTo>
                    <a:pt x="67945" y="698"/>
                  </a:lnTo>
                  <a:lnTo>
                    <a:pt x="68148" y="0"/>
                  </a:lnTo>
                  <a:close/>
                </a:path>
                <a:path w="307340" h="1270">
                  <a:moveTo>
                    <a:pt x="306819" y="698"/>
                  </a:moveTo>
                  <a:lnTo>
                    <a:pt x="306616" y="0"/>
                  </a:lnTo>
                  <a:lnTo>
                    <a:pt x="238633" y="0"/>
                  </a:lnTo>
                  <a:lnTo>
                    <a:pt x="238861" y="698"/>
                  </a:lnTo>
                  <a:lnTo>
                    <a:pt x="306819" y="698"/>
                  </a:lnTo>
                  <a:close/>
                </a:path>
              </a:pathLst>
            </a:custGeom>
            <a:solidFill>
              <a:srgbClr val="ED3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94560" y="9562330"/>
              <a:ext cx="306705" cy="342265"/>
            </a:xfrm>
            <a:custGeom>
              <a:avLst/>
              <a:gdLst/>
              <a:ahLst/>
              <a:cxnLst/>
              <a:rect l="l" t="t" r="r" b="b"/>
              <a:pathLst>
                <a:path w="306705" h="342265">
                  <a:moveTo>
                    <a:pt x="67952" y="342085"/>
                  </a:moveTo>
                  <a:lnTo>
                    <a:pt x="0" y="342085"/>
                  </a:lnTo>
                  <a:lnTo>
                    <a:pt x="107888" y="0"/>
                  </a:lnTo>
                  <a:lnTo>
                    <a:pt x="198504" y="0"/>
                  </a:lnTo>
                  <a:lnTo>
                    <a:pt x="215392" y="53557"/>
                  </a:lnTo>
                  <a:lnTo>
                    <a:pt x="153176" y="53557"/>
                  </a:lnTo>
                  <a:lnTo>
                    <a:pt x="103333" y="221767"/>
                  </a:lnTo>
                  <a:lnTo>
                    <a:pt x="103287" y="221924"/>
                  </a:lnTo>
                  <a:lnTo>
                    <a:pt x="103987" y="221924"/>
                  </a:lnTo>
                  <a:lnTo>
                    <a:pt x="101128" y="223408"/>
                  </a:lnTo>
                  <a:lnTo>
                    <a:pt x="100091" y="223916"/>
                  </a:lnTo>
                  <a:lnTo>
                    <a:pt x="95375" y="226377"/>
                  </a:lnTo>
                  <a:lnTo>
                    <a:pt x="93469" y="227334"/>
                  </a:lnTo>
                  <a:lnTo>
                    <a:pt x="91280" y="228565"/>
                  </a:lnTo>
                  <a:lnTo>
                    <a:pt x="85771" y="231885"/>
                  </a:lnTo>
                  <a:lnTo>
                    <a:pt x="82215" y="234112"/>
                  </a:lnTo>
                  <a:lnTo>
                    <a:pt x="78776" y="236182"/>
                  </a:lnTo>
                  <a:lnTo>
                    <a:pt x="73970" y="239229"/>
                  </a:lnTo>
                  <a:lnTo>
                    <a:pt x="72485" y="240362"/>
                  </a:lnTo>
                  <a:lnTo>
                    <a:pt x="71000" y="241378"/>
                  </a:lnTo>
                  <a:lnTo>
                    <a:pt x="69715" y="242315"/>
                  </a:lnTo>
                  <a:lnTo>
                    <a:pt x="68109" y="243409"/>
                  </a:lnTo>
                  <a:lnTo>
                    <a:pt x="64006" y="246417"/>
                  </a:lnTo>
                  <a:lnTo>
                    <a:pt x="61427" y="248253"/>
                  </a:lnTo>
                  <a:lnTo>
                    <a:pt x="56737" y="251769"/>
                  </a:lnTo>
                  <a:lnTo>
                    <a:pt x="54706" y="253527"/>
                  </a:lnTo>
                  <a:lnTo>
                    <a:pt x="52830" y="255089"/>
                  </a:lnTo>
                  <a:lnTo>
                    <a:pt x="45406" y="261379"/>
                  </a:lnTo>
                  <a:lnTo>
                    <a:pt x="41381" y="265168"/>
                  </a:lnTo>
                  <a:lnTo>
                    <a:pt x="282126" y="265168"/>
                  </a:lnTo>
                  <a:lnTo>
                    <a:pt x="284209" y="271770"/>
                  </a:lnTo>
                  <a:lnTo>
                    <a:pt x="89366" y="271770"/>
                  </a:lnTo>
                  <a:lnTo>
                    <a:pt x="67952" y="342085"/>
                  </a:lnTo>
                  <a:close/>
                </a:path>
                <a:path w="306705" h="342265">
                  <a:moveTo>
                    <a:pt x="195300" y="196297"/>
                  </a:moveTo>
                  <a:lnTo>
                    <a:pt x="194418" y="196297"/>
                  </a:lnTo>
                  <a:lnTo>
                    <a:pt x="153176" y="53557"/>
                  </a:lnTo>
                  <a:lnTo>
                    <a:pt x="215392" y="53557"/>
                  </a:lnTo>
                  <a:lnTo>
                    <a:pt x="260169" y="195555"/>
                  </a:lnTo>
                  <a:lnTo>
                    <a:pt x="206189" y="195555"/>
                  </a:lnTo>
                  <a:lnTo>
                    <a:pt x="195300" y="196297"/>
                  </a:lnTo>
                  <a:close/>
                </a:path>
                <a:path w="306705" h="342265">
                  <a:moveTo>
                    <a:pt x="262041" y="201493"/>
                  </a:moveTo>
                  <a:lnTo>
                    <a:pt x="254305" y="199618"/>
                  </a:lnTo>
                  <a:lnTo>
                    <a:pt x="246294" y="198055"/>
                  </a:lnTo>
                  <a:lnTo>
                    <a:pt x="238127" y="197196"/>
                  </a:lnTo>
                  <a:lnTo>
                    <a:pt x="231964" y="196297"/>
                  </a:lnTo>
                  <a:lnTo>
                    <a:pt x="230870" y="196297"/>
                  </a:lnTo>
                  <a:lnTo>
                    <a:pt x="216812" y="195555"/>
                  </a:lnTo>
                  <a:lnTo>
                    <a:pt x="260169" y="195555"/>
                  </a:lnTo>
                  <a:lnTo>
                    <a:pt x="262041" y="201493"/>
                  </a:lnTo>
                  <a:close/>
                </a:path>
                <a:path w="306705" h="342265">
                  <a:moveTo>
                    <a:pt x="220309" y="221924"/>
                  </a:moveTo>
                  <a:lnTo>
                    <a:pt x="215151" y="221924"/>
                  </a:lnTo>
                  <a:lnTo>
                    <a:pt x="217769" y="221767"/>
                  </a:lnTo>
                  <a:lnTo>
                    <a:pt x="220309" y="221924"/>
                  </a:lnTo>
                  <a:close/>
                </a:path>
                <a:path w="306705" h="342265">
                  <a:moveTo>
                    <a:pt x="240392" y="223096"/>
                  </a:moveTo>
                  <a:lnTo>
                    <a:pt x="187466" y="223096"/>
                  </a:lnTo>
                  <a:lnTo>
                    <a:pt x="206808" y="221924"/>
                  </a:lnTo>
                  <a:lnTo>
                    <a:pt x="227500" y="221924"/>
                  </a:lnTo>
                  <a:lnTo>
                    <a:pt x="240392" y="223096"/>
                  </a:lnTo>
                  <a:close/>
                </a:path>
                <a:path w="306705" h="342265">
                  <a:moveTo>
                    <a:pt x="249035" y="223916"/>
                  </a:moveTo>
                  <a:lnTo>
                    <a:pt x="181741" y="223916"/>
                  </a:lnTo>
                  <a:lnTo>
                    <a:pt x="189439" y="223096"/>
                  </a:lnTo>
                  <a:lnTo>
                    <a:pt x="241515" y="223096"/>
                  </a:lnTo>
                  <a:lnTo>
                    <a:pt x="243194" y="223229"/>
                  </a:lnTo>
                  <a:lnTo>
                    <a:pt x="249035" y="223916"/>
                  </a:lnTo>
                  <a:close/>
                </a:path>
                <a:path w="306705" h="342265">
                  <a:moveTo>
                    <a:pt x="282126" y="265168"/>
                  </a:moveTo>
                  <a:lnTo>
                    <a:pt x="41381" y="265168"/>
                  </a:lnTo>
                  <a:lnTo>
                    <a:pt x="46695" y="263332"/>
                  </a:lnTo>
                  <a:lnTo>
                    <a:pt x="55565" y="259660"/>
                  </a:lnTo>
                  <a:lnTo>
                    <a:pt x="56659" y="259191"/>
                  </a:lnTo>
                  <a:lnTo>
                    <a:pt x="57832" y="258722"/>
                  </a:lnTo>
                  <a:lnTo>
                    <a:pt x="60254" y="257706"/>
                  </a:lnTo>
                  <a:lnTo>
                    <a:pt x="61505" y="257121"/>
                  </a:lnTo>
                  <a:lnTo>
                    <a:pt x="65608" y="255675"/>
                  </a:lnTo>
                  <a:lnTo>
                    <a:pt x="68499" y="254542"/>
                  </a:lnTo>
                  <a:lnTo>
                    <a:pt x="74673" y="252198"/>
                  </a:lnTo>
                  <a:lnTo>
                    <a:pt x="77878" y="250831"/>
                  </a:lnTo>
                  <a:lnTo>
                    <a:pt x="81355" y="249542"/>
                  </a:lnTo>
                  <a:lnTo>
                    <a:pt x="85086" y="248253"/>
                  </a:lnTo>
                  <a:lnTo>
                    <a:pt x="88506" y="247003"/>
                  </a:lnTo>
                  <a:lnTo>
                    <a:pt x="94211" y="245011"/>
                  </a:lnTo>
                  <a:lnTo>
                    <a:pt x="96126" y="244268"/>
                  </a:lnTo>
                  <a:lnTo>
                    <a:pt x="98080" y="243565"/>
                  </a:lnTo>
                  <a:lnTo>
                    <a:pt x="100073" y="242901"/>
                  </a:lnTo>
                  <a:lnTo>
                    <a:pt x="102105" y="242315"/>
                  </a:lnTo>
                  <a:lnTo>
                    <a:pt x="104176" y="241651"/>
                  </a:lnTo>
                  <a:lnTo>
                    <a:pt x="108425" y="240362"/>
                  </a:lnTo>
                  <a:lnTo>
                    <a:pt x="112499" y="238878"/>
                  </a:lnTo>
                  <a:lnTo>
                    <a:pt x="116875" y="237588"/>
                  </a:lnTo>
                  <a:lnTo>
                    <a:pt x="121291" y="236416"/>
                  </a:lnTo>
                  <a:lnTo>
                    <a:pt x="125784" y="235088"/>
                  </a:lnTo>
                  <a:lnTo>
                    <a:pt x="134928" y="232549"/>
                  </a:lnTo>
                  <a:lnTo>
                    <a:pt x="139695" y="231573"/>
                  </a:lnTo>
                  <a:lnTo>
                    <a:pt x="144463" y="230362"/>
                  </a:lnTo>
                  <a:lnTo>
                    <a:pt x="151712" y="228782"/>
                  </a:lnTo>
                  <a:lnTo>
                    <a:pt x="159087" y="227334"/>
                  </a:lnTo>
                  <a:lnTo>
                    <a:pt x="166564" y="226033"/>
                  </a:lnTo>
                  <a:lnTo>
                    <a:pt x="180480" y="223916"/>
                  </a:lnTo>
                  <a:lnTo>
                    <a:pt x="249353" y="223916"/>
                  </a:lnTo>
                  <a:lnTo>
                    <a:pt x="258007" y="225181"/>
                  </a:lnTo>
                  <a:lnTo>
                    <a:pt x="265245" y="226377"/>
                  </a:lnTo>
                  <a:lnTo>
                    <a:pt x="268567" y="227080"/>
                  </a:lnTo>
                  <a:lnTo>
                    <a:pt x="269901" y="227334"/>
                  </a:lnTo>
                  <a:lnTo>
                    <a:pt x="270190" y="227334"/>
                  </a:lnTo>
                  <a:lnTo>
                    <a:pt x="282126" y="265168"/>
                  </a:lnTo>
                  <a:close/>
                </a:path>
                <a:path w="306705" h="342265">
                  <a:moveTo>
                    <a:pt x="306393" y="342085"/>
                  </a:moveTo>
                  <a:lnTo>
                    <a:pt x="238440" y="342085"/>
                  </a:lnTo>
                  <a:lnTo>
                    <a:pt x="216518" y="271770"/>
                  </a:lnTo>
                  <a:lnTo>
                    <a:pt x="284209" y="271770"/>
                  </a:lnTo>
                  <a:lnTo>
                    <a:pt x="306393" y="342085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2502" y="9559869"/>
              <a:ext cx="74243" cy="782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142896" y="9435331"/>
            <a:ext cx="551180" cy="572770"/>
            <a:chOff x="16142896" y="9435331"/>
            <a:chExt cx="551180" cy="572770"/>
          </a:xfrm>
        </p:grpSpPr>
        <p:sp>
          <p:nvSpPr>
            <p:cNvPr id="17" name="object 17"/>
            <p:cNvSpPr/>
            <p:nvPr/>
          </p:nvSpPr>
          <p:spPr>
            <a:xfrm>
              <a:off x="16574136" y="9964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76"/>
                  </a:moveTo>
                  <a:lnTo>
                    <a:pt x="39" y="781"/>
                  </a:lnTo>
                  <a:lnTo>
                    <a:pt x="547" y="0"/>
                  </a:lnTo>
                  <a:lnTo>
                    <a:pt x="547" y="54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91680" y="9736986"/>
              <a:ext cx="53340" cy="198755"/>
            </a:xfrm>
            <a:custGeom>
              <a:avLst/>
              <a:gdLst/>
              <a:ahLst/>
              <a:cxnLst/>
              <a:rect l="l" t="t" r="r" b="b"/>
              <a:pathLst>
                <a:path w="53340" h="198754">
                  <a:moveTo>
                    <a:pt x="46092" y="198329"/>
                  </a:moveTo>
                  <a:lnTo>
                    <a:pt x="12215" y="162056"/>
                  </a:lnTo>
                  <a:lnTo>
                    <a:pt x="437" y="117470"/>
                  </a:lnTo>
                  <a:lnTo>
                    <a:pt x="0" y="95168"/>
                  </a:lnTo>
                  <a:lnTo>
                    <a:pt x="109" y="83094"/>
                  </a:lnTo>
                  <a:lnTo>
                    <a:pt x="2066" y="44991"/>
                  </a:lnTo>
                  <a:lnTo>
                    <a:pt x="7094" y="4609"/>
                  </a:lnTo>
                  <a:lnTo>
                    <a:pt x="7915" y="0"/>
                  </a:lnTo>
                  <a:lnTo>
                    <a:pt x="9869" y="2656"/>
                  </a:lnTo>
                  <a:lnTo>
                    <a:pt x="13932" y="7969"/>
                  </a:lnTo>
                  <a:lnTo>
                    <a:pt x="42384" y="40866"/>
                  </a:lnTo>
                  <a:lnTo>
                    <a:pt x="53047" y="51642"/>
                  </a:lnTo>
                  <a:lnTo>
                    <a:pt x="51797" y="59807"/>
                  </a:lnTo>
                  <a:lnTo>
                    <a:pt x="47176" y="104628"/>
                  </a:lnTo>
                  <a:lnTo>
                    <a:pt x="45662" y="133365"/>
                  </a:lnTo>
                  <a:lnTo>
                    <a:pt x="45364" y="146215"/>
                  </a:lnTo>
                  <a:lnTo>
                    <a:pt x="45232" y="159069"/>
                  </a:lnTo>
                  <a:lnTo>
                    <a:pt x="45305" y="171924"/>
                  </a:lnTo>
                  <a:lnTo>
                    <a:pt x="45701" y="189266"/>
                  </a:lnTo>
                  <a:lnTo>
                    <a:pt x="46092" y="198329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2896" y="9517015"/>
              <a:ext cx="107223" cy="2712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3087" y="9822107"/>
              <a:ext cx="107198" cy="183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415684" y="9894102"/>
              <a:ext cx="159385" cy="113664"/>
            </a:xfrm>
            <a:custGeom>
              <a:avLst/>
              <a:gdLst/>
              <a:ahLst/>
              <a:cxnLst/>
              <a:rect l="l" t="t" r="r" b="b"/>
              <a:pathLst>
                <a:path w="159384" h="113665">
                  <a:moveTo>
                    <a:pt x="9612" y="113481"/>
                  </a:moveTo>
                  <a:lnTo>
                    <a:pt x="6369" y="113481"/>
                  </a:lnTo>
                  <a:lnTo>
                    <a:pt x="0" y="113286"/>
                  </a:lnTo>
                  <a:lnTo>
                    <a:pt x="0" y="0"/>
                  </a:lnTo>
                  <a:lnTo>
                    <a:pt x="2227" y="820"/>
                  </a:lnTo>
                  <a:lnTo>
                    <a:pt x="20012" y="6814"/>
                  </a:lnTo>
                  <a:lnTo>
                    <a:pt x="62911" y="18829"/>
                  </a:lnTo>
                  <a:lnTo>
                    <a:pt x="109802" y="28165"/>
                  </a:lnTo>
                  <a:lnTo>
                    <a:pt x="146494" y="33126"/>
                  </a:lnTo>
                  <a:lnTo>
                    <a:pt x="159116" y="34454"/>
                  </a:lnTo>
                  <a:lnTo>
                    <a:pt x="159038" y="70159"/>
                  </a:lnTo>
                  <a:lnTo>
                    <a:pt x="125129" y="88497"/>
                  </a:lnTo>
                  <a:lnTo>
                    <a:pt x="88662" y="102104"/>
                  </a:lnTo>
                  <a:lnTo>
                    <a:pt x="50027" y="110568"/>
                  </a:lnTo>
                  <a:lnTo>
                    <a:pt x="9612" y="113481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66727" y="9435331"/>
              <a:ext cx="308610" cy="100965"/>
            </a:xfrm>
            <a:custGeom>
              <a:avLst/>
              <a:gdLst/>
              <a:ahLst/>
              <a:cxnLst/>
              <a:rect l="l" t="t" r="r" b="b"/>
              <a:pathLst>
                <a:path w="308609" h="100965">
                  <a:moveTo>
                    <a:pt x="10628" y="100551"/>
                  </a:moveTo>
                  <a:lnTo>
                    <a:pt x="8674" y="94848"/>
                  </a:lnTo>
                  <a:lnTo>
                    <a:pt x="8166" y="93207"/>
                  </a:lnTo>
                  <a:lnTo>
                    <a:pt x="7776" y="91840"/>
                  </a:lnTo>
                  <a:lnTo>
                    <a:pt x="7189" y="89925"/>
                  </a:lnTo>
                  <a:lnTo>
                    <a:pt x="5314" y="83441"/>
                  </a:lnTo>
                  <a:lnTo>
                    <a:pt x="3790" y="77269"/>
                  </a:lnTo>
                  <a:lnTo>
                    <a:pt x="2774" y="71526"/>
                  </a:lnTo>
                  <a:lnTo>
                    <a:pt x="2222" y="68841"/>
                  </a:lnTo>
                  <a:lnTo>
                    <a:pt x="1836" y="65901"/>
                  </a:lnTo>
                  <a:lnTo>
                    <a:pt x="1474" y="63732"/>
                  </a:lnTo>
                  <a:lnTo>
                    <a:pt x="1367" y="63284"/>
                  </a:lnTo>
                  <a:lnTo>
                    <a:pt x="1055" y="60666"/>
                  </a:lnTo>
                  <a:lnTo>
                    <a:pt x="664" y="58205"/>
                  </a:lnTo>
                  <a:lnTo>
                    <a:pt x="507" y="55900"/>
                  </a:lnTo>
                  <a:lnTo>
                    <a:pt x="287" y="53982"/>
                  </a:lnTo>
                  <a:lnTo>
                    <a:pt x="234" y="53518"/>
                  </a:lnTo>
                  <a:lnTo>
                    <a:pt x="78" y="51291"/>
                  </a:lnTo>
                  <a:lnTo>
                    <a:pt x="0" y="49260"/>
                  </a:lnTo>
                  <a:lnTo>
                    <a:pt x="35555" y="28444"/>
                  </a:lnTo>
                  <a:lnTo>
                    <a:pt x="74141" y="12969"/>
                  </a:lnTo>
                  <a:lnTo>
                    <a:pt x="115269" y="3324"/>
                  </a:lnTo>
                  <a:lnTo>
                    <a:pt x="158452" y="0"/>
                  </a:lnTo>
                  <a:lnTo>
                    <a:pt x="198925" y="2920"/>
                  </a:lnTo>
                  <a:lnTo>
                    <a:pt x="237614" y="11406"/>
                  </a:lnTo>
                  <a:lnTo>
                    <a:pt x="274127" y="25049"/>
                  </a:lnTo>
                  <a:lnTo>
                    <a:pt x="276417" y="26290"/>
                  </a:lnTo>
                  <a:lnTo>
                    <a:pt x="229569" y="26290"/>
                  </a:lnTo>
                  <a:lnTo>
                    <a:pt x="211438" y="27071"/>
                  </a:lnTo>
                  <a:lnTo>
                    <a:pt x="173379" y="31290"/>
                  </a:lnTo>
                  <a:lnTo>
                    <a:pt x="170252" y="31837"/>
                  </a:lnTo>
                  <a:lnTo>
                    <a:pt x="169158" y="31993"/>
                  </a:lnTo>
                  <a:lnTo>
                    <a:pt x="168025" y="32188"/>
                  </a:lnTo>
                  <a:lnTo>
                    <a:pt x="166931" y="32345"/>
                  </a:lnTo>
                  <a:lnTo>
                    <a:pt x="158217" y="33829"/>
                  </a:lnTo>
                  <a:lnTo>
                    <a:pt x="142548" y="37111"/>
                  </a:lnTo>
                  <a:lnTo>
                    <a:pt x="135827" y="38790"/>
                  </a:lnTo>
                  <a:lnTo>
                    <a:pt x="134537" y="39142"/>
                  </a:lnTo>
                  <a:lnTo>
                    <a:pt x="133248" y="39454"/>
                  </a:lnTo>
                  <a:lnTo>
                    <a:pt x="89331" y="53982"/>
                  </a:lnTo>
                  <a:lnTo>
                    <a:pt x="51653" y="72288"/>
                  </a:lnTo>
                  <a:lnTo>
                    <a:pt x="16021" y="96137"/>
                  </a:lnTo>
                  <a:lnTo>
                    <a:pt x="10628" y="100551"/>
                  </a:lnTo>
                  <a:close/>
                </a:path>
                <a:path w="308609" h="100965">
                  <a:moveTo>
                    <a:pt x="308073" y="80355"/>
                  </a:moveTo>
                  <a:lnTo>
                    <a:pt x="271068" y="50510"/>
                  </a:lnTo>
                  <a:lnTo>
                    <a:pt x="231093" y="26290"/>
                  </a:lnTo>
                  <a:lnTo>
                    <a:pt x="276417" y="26290"/>
                  </a:lnTo>
                  <a:lnTo>
                    <a:pt x="308073" y="43439"/>
                  </a:lnTo>
                  <a:lnTo>
                    <a:pt x="308073" y="80355"/>
                  </a:lnTo>
                  <a:close/>
                </a:path>
              </a:pathLst>
            </a:custGeom>
            <a:solidFill>
              <a:srgbClr val="0D3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2529" y="9465567"/>
              <a:ext cx="362349" cy="3973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15645" y="9569791"/>
              <a:ext cx="159385" cy="354965"/>
            </a:xfrm>
            <a:custGeom>
              <a:avLst/>
              <a:gdLst/>
              <a:ahLst/>
              <a:cxnLst/>
              <a:rect l="l" t="t" r="r" b="b"/>
              <a:pathLst>
                <a:path w="159384" h="354965">
                  <a:moveTo>
                    <a:pt x="159116" y="354938"/>
                  </a:moveTo>
                  <a:lnTo>
                    <a:pt x="113085" y="345367"/>
                  </a:lnTo>
                  <a:lnTo>
                    <a:pt x="69984" y="333257"/>
                  </a:lnTo>
                  <a:lnTo>
                    <a:pt x="65998" y="332085"/>
                  </a:lnTo>
                  <a:lnTo>
                    <a:pt x="25125" y="317017"/>
                  </a:lnTo>
                  <a:lnTo>
                    <a:pt x="0" y="305951"/>
                  </a:lnTo>
                  <a:lnTo>
                    <a:pt x="0" y="0"/>
                  </a:lnTo>
                  <a:lnTo>
                    <a:pt x="159194" y="33048"/>
                  </a:lnTo>
                  <a:lnTo>
                    <a:pt x="159194" y="321967"/>
                  </a:lnTo>
                  <a:lnTo>
                    <a:pt x="159116" y="354938"/>
                  </a:lnTo>
                  <a:close/>
                </a:path>
              </a:pathLst>
            </a:custGeom>
            <a:solidFill>
              <a:srgbClr val="F0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86304" y="9467481"/>
              <a:ext cx="192916" cy="131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01098" y="9502063"/>
              <a:ext cx="92710" cy="427355"/>
            </a:xfrm>
            <a:custGeom>
              <a:avLst/>
              <a:gdLst/>
              <a:ahLst/>
              <a:cxnLst/>
              <a:rect l="l" t="t" r="r" b="b"/>
              <a:pathLst>
                <a:path w="92709" h="427354">
                  <a:moveTo>
                    <a:pt x="52578" y="258762"/>
                  </a:moveTo>
                  <a:lnTo>
                    <a:pt x="49999" y="214325"/>
                  </a:lnTo>
                  <a:lnTo>
                    <a:pt x="42748" y="170472"/>
                  </a:lnTo>
                  <a:lnTo>
                    <a:pt x="30657" y="128536"/>
                  </a:lnTo>
                  <a:lnTo>
                    <a:pt x="14173" y="90512"/>
                  </a:lnTo>
                  <a:lnTo>
                    <a:pt x="736" y="66916"/>
                  </a:lnTo>
                  <a:lnTo>
                    <a:pt x="381" y="66332"/>
                  </a:lnTo>
                  <a:lnTo>
                    <a:pt x="0" y="65786"/>
                  </a:lnTo>
                  <a:lnTo>
                    <a:pt x="0" y="426935"/>
                  </a:lnTo>
                  <a:lnTo>
                    <a:pt x="419" y="426935"/>
                  </a:lnTo>
                  <a:lnTo>
                    <a:pt x="3390" y="422871"/>
                  </a:lnTo>
                  <a:lnTo>
                    <a:pt x="26822" y="388797"/>
                  </a:lnTo>
                  <a:lnTo>
                    <a:pt x="45834" y="350799"/>
                  </a:lnTo>
                  <a:lnTo>
                    <a:pt x="51219" y="302856"/>
                  </a:lnTo>
                  <a:lnTo>
                    <a:pt x="52539" y="273672"/>
                  </a:lnTo>
                  <a:lnTo>
                    <a:pt x="52578" y="258762"/>
                  </a:lnTo>
                  <a:close/>
                </a:path>
                <a:path w="92709" h="427354">
                  <a:moveTo>
                    <a:pt x="92608" y="220205"/>
                  </a:moveTo>
                  <a:lnTo>
                    <a:pt x="89027" y="173850"/>
                  </a:lnTo>
                  <a:lnTo>
                    <a:pt x="78549" y="128968"/>
                  </a:lnTo>
                  <a:lnTo>
                    <a:pt x="61595" y="86258"/>
                  </a:lnTo>
                  <a:lnTo>
                    <a:pt x="38557" y="46456"/>
                  </a:lnTo>
                  <a:lnTo>
                    <a:pt x="9842" y="10274"/>
                  </a:lnTo>
                  <a:lnTo>
                    <a:pt x="0" y="0"/>
                  </a:lnTo>
                  <a:lnTo>
                    <a:pt x="0" y="41135"/>
                  </a:lnTo>
                  <a:lnTo>
                    <a:pt x="3390" y="45110"/>
                  </a:lnTo>
                  <a:lnTo>
                    <a:pt x="6680" y="49174"/>
                  </a:lnTo>
                  <a:lnTo>
                    <a:pt x="29756" y="82207"/>
                  </a:lnTo>
                  <a:lnTo>
                    <a:pt x="50050" y="120726"/>
                  </a:lnTo>
                  <a:lnTo>
                    <a:pt x="66306" y="164185"/>
                  </a:lnTo>
                  <a:lnTo>
                    <a:pt x="77635" y="210159"/>
                  </a:lnTo>
                  <a:lnTo>
                    <a:pt x="84175" y="258508"/>
                  </a:lnTo>
                  <a:lnTo>
                    <a:pt x="85026" y="269506"/>
                  </a:lnTo>
                  <a:lnTo>
                    <a:pt x="88214" y="256946"/>
                  </a:lnTo>
                  <a:lnTo>
                    <a:pt x="90601" y="244500"/>
                  </a:lnTo>
                  <a:lnTo>
                    <a:pt x="92087" y="232232"/>
                  </a:lnTo>
                  <a:lnTo>
                    <a:pt x="92608" y="220205"/>
                  </a:lnTo>
                  <a:close/>
                </a:path>
              </a:pathLst>
            </a:custGeom>
            <a:solidFill>
              <a:srgbClr val="508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74684" y="9928479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5">
                  <a:moveTo>
                    <a:pt x="155" y="35587"/>
                  </a:moveTo>
                  <a:lnTo>
                    <a:pt x="0" y="35587"/>
                  </a:lnTo>
                  <a:lnTo>
                    <a:pt x="155" y="0"/>
                  </a:lnTo>
                  <a:lnTo>
                    <a:pt x="155" y="35587"/>
                  </a:lnTo>
                  <a:close/>
                </a:path>
              </a:pathLst>
            </a:custGeom>
            <a:solidFill>
              <a:srgbClr val="CCD13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601726" y="2477914"/>
            <a:ext cx="516255" cy="516255"/>
          </a:xfrm>
          <a:custGeom>
            <a:avLst/>
            <a:gdLst/>
            <a:ahLst/>
            <a:cxnLst/>
            <a:rect l="l" t="t" r="r" b="b"/>
            <a:pathLst>
              <a:path w="516255" h="516255">
                <a:moveTo>
                  <a:pt x="450550" y="516030"/>
                </a:moveTo>
                <a:lnTo>
                  <a:pt x="415495" y="498172"/>
                </a:lnTo>
                <a:lnTo>
                  <a:pt x="258015" y="340692"/>
                </a:lnTo>
                <a:lnTo>
                  <a:pt x="100535" y="498172"/>
                </a:lnTo>
                <a:lnTo>
                  <a:pt x="65480" y="516030"/>
                </a:lnTo>
                <a:lnTo>
                  <a:pt x="31747" y="508754"/>
                </a:lnTo>
                <a:lnTo>
                  <a:pt x="7275" y="484282"/>
                </a:lnTo>
                <a:lnTo>
                  <a:pt x="0" y="450550"/>
                </a:lnTo>
                <a:lnTo>
                  <a:pt x="17858" y="415495"/>
                </a:lnTo>
                <a:lnTo>
                  <a:pt x="175338" y="258015"/>
                </a:lnTo>
                <a:lnTo>
                  <a:pt x="17858" y="100535"/>
                </a:lnTo>
                <a:lnTo>
                  <a:pt x="0" y="65480"/>
                </a:lnTo>
                <a:lnTo>
                  <a:pt x="7275" y="31747"/>
                </a:lnTo>
                <a:lnTo>
                  <a:pt x="31747" y="7275"/>
                </a:lnTo>
                <a:lnTo>
                  <a:pt x="65480" y="0"/>
                </a:lnTo>
                <a:lnTo>
                  <a:pt x="100535" y="17858"/>
                </a:lnTo>
                <a:lnTo>
                  <a:pt x="258015" y="175338"/>
                </a:lnTo>
                <a:lnTo>
                  <a:pt x="415495" y="17858"/>
                </a:lnTo>
                <a:lnTo>
                  <a:pt x="450550" y="0"/>
                </a:lnTo>
                <a:lnTo>
                  <a:pt x="484282" y="7275"/>
                </a:lnTo>
                <a:lnTo>
                  <a:pt x="508754" y="31747"/>
                </a:lnTo>
                <a:lnTo>
                  <a:pt x="516030" y="65480"/>
                </a:lnTo>
                <a:lnTo>
                  <a:pt x="498172" y="100535"/>
                </a:lnTo>
                <a:lnTo>
                  <a:pt x="340692" y="258015"/>
                </a:lnTo>
                <a:lnTo>
                  <a:pt x="498172" y="415495"/>
                </a:lnTo>
                <a:lnTo>
                  <a:pt x="516030" y="450550"/>
                </a:lnTo>
                <a:lnTo>
                  <a:pt x="508754" y="484282"/>
                </a:lnTo>
                <a:lnTo>
                  <a:pt x="484282" y="508754"/>
                </a:lnTo>
                <a:lnTo>
                  <a:pt x="450550" y="51603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726" y="4008304"/>
            <a:ext cx="516255" cy="516255"/>
          </a:xfrm>
          <a:custGeom>
            <a:avLst/>
            <a:gdLst/>
            <a:ahLst/>
            <a:cxnLst/>
            <a:rect l="l" t="t" r="r" b="b"/>
            <a:pathLst>
              <a:path w="516255" h="516254">
                <a:moveTo>
                  <a:pt x="450550" y="516030"/>
                </a:moveTo>
                <a:lnTo>
                  <a:pt x="415495" y="498172"/>
                </a:lnTo>
                <a:lnTo>
                  <a:pt x="258015" y="340692"/>
                </a:lnTo>
                <a:lnTo>
                  <a:pt x="100535" y="498172"/>
                </a:lnTo>
                <a:lnTo>
                  <a:pt x="65480" y="516030"/>
                </a:lnTo>
                <a:lnTo>
                  <a:pt x="31747" y="508754"/>
                </a:lnTo>
                <a:lnTo>
                  <a:pt x="7275" y="484282"/>
                </a:lnTo>
                <a:lnTo>
                  <a:pt x="0" y="450550"/>
                </a:lnTo>
                <a:lnTo>
                  <a:pt x="17858" y="415495"/>
                </a:lnTo>
                <a:lnTo>
                  <a:pt x="175338" y="258015"/>
                </a:lnTo>
                <a:lnTo>
                  <a:pt x="17858" y="100535"/>
                </a:lnTo>
                <a:lnTo>
                  <a:pt x="0" y="65480"/>
                </a:lnTo>
                <a:lnTo>
                  <a:pt x="7275" y="31747"/>
                </a:lnTo>
                <a:lnTo>
                  <a:pt x="31747" y="7275"/>
                </a:lnTo>
                <a:lnTo>
                  <a:pt x="65480" y="0"/>
                </a:lnTo>
                <a:lnTo>
                  <a:pt x="100535" y="17858"/>
                </a:lnTo>
                <a:lnTo>
                  <a:pt x="258015" y="175338"/>
                </a:lnTo>
                <a:lnTo>
                  <a:pt x="415495" y="17858"/>
                </a:lnTo>
                <a:lnTo>
                  <a:pt x="450550" y="0"/>
                </a:lnTo>
                <a:lnTo>
                  <a:pt x="484282" y="7275"/>
                </a:lnTo>
                <a:lnTo>
                  <a:pt x="508754" y="31747"/>
                </a:lnTo>
                <a:lnTo>
                  <a:pt x="516030" y="65480"/>
                </a:lnTo>
                <a:lnTo>
                  <a:pt x="498172" y="100535"/>
                </a:lnTo>
                <a:lnTo>
                  <a:pt x="340692" y="258015"/>
                </a:lnTo>
                <a:lnTo>
                  <a:pt x="498172" y="415495"/>
                </a:lnTo>
                <a:lnTo>
                  <a:pt x="516030" y="450550"/>
                </a:lnTo>
                <a:lnTo>
                  <a:pt x="508754" y="484282"/>
                </a:lnTo>
                <a:lnTo>
                  <a:pt x="484282" y="508754"/>
                </a:lnTo>
                <a:lnTo>
                  <a:pt x="450550" y="51603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1726" y="5876319"/>
            <a:ext cx="516255" cy="516255"/>
          </a:xfrm>
          <a:custGeom>
            <a:avLst/>
            <a:gdLst/>
            <a:ahLst/>
            <a:cxnLst/>
            <a:rect l="l" t="t" r="r" b="b"/>
            <a:pathLst>
              <a:path w="516255" h="516254">
                <a:moveTo>
                  <a:pt x="450550" y="516030"/>
                </a:moveTo>
                <a:lnTo>
                  <a:pt x="415495" y="498172"/>
                </a:lnTo>
                <a:lnTo>
                  <a:pt x="258015" y="340692"/>
                </a:lnTo>
                <a:lnTo>
                  <a:pt x="100535" y="498172"/>
                </a:lnTo>
                <a:lnTo>
                  <a:pt x="65480" y="516030"/>
                </a:lnTo>
                <a:lnTo>
                  <a:pt x="31747" y="508754"/>
                </a:lnTo>
                <a:lnTo>
                  <a:pt x="7275" y="484282"/>
                </a:lnTo>
                <a:lnTo>
                  <a:pt x="0" y="450550"/>
                </a:lnTo>
                <a:lnTo>
                  <a:pt x="17858" y="415495"/>
                </a:lnTo>
                <a:lnTo>
                  <a:pt x="175338" y="258015"/>
                </a:lnTo>
                <a:lnTo>
                  <a:pt x="17858" y="100535"/>
                </a:lnTo>
                <a:lnTo>
                  <a:pt x="0" y="65480"/>
                </a:lnTo>
                <a:lnTo>
                  <a:pt x="7275" y="31747"/>
                </a:lnTo>
                <a:lnTo>
                  <a:pt x="31747" y="7275"/>
                </a:lnTo>
                <a:lnTo>
                  <a:pt x="65480" y="0"/>
                </a:lnTo>
                <a:lnTo>
                  <a:pt x="100535" y="17858"/>
                </a:lnTo>
                <a:lnTo>
                  <a:pt x="258015" y="175338"/>
                </a:lnTo>
                <a:lnTo>
                  <a:pt x="415495" y="17858"/>
                </a:lnTo>
                <a:lnTo>
                  <a:pt x="450550" y="0"/>
                </a:lnTo>
                <a:lnTo>
                  <a:pt x="484282" y="7275"/>
                </a:lnTo>
                <a:lnTo>
                  <a:pt x="508754" y="31747"/>
                </a:lnTo>
                <a:lnTo>
                  <a:pt x="516030" y="65480"/>
                </a:lnTo>
                <a:lnTo>
                  <a:pt x="498172" y="100535"/>
                </a:lnTo>
                <a:lnTo>
                  <a:pt x="340692" y="258015"/>
                </a:lnTo>
                <a:lnTo>
                  <a:pt x="498172" y="415495"/>
                </a:lnTo>
                <a:lnTo>
                  <a:pt x="516030" y="450550"/>
                </a:lnTo>
                <a:lnTo>
                  <a:pt x="508754" y="484282"/>
                </a:lnTo>
                <a:lnTo>
                  <a:pt x="484282" y="508754"/>
                </a:lnTo>
                <a:lnTo>
                  <a:pt x="450550" y="51603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726" y="7744335"/>
            <a:ext cx="516255" cy="516255"/>
          </a:xfrm>
          <a:custGeom>
            <a:avLst/>
            <a:gdLst/>
            <a:ahLst/>
            <a:cxnLst/>
            <a:rect l="l" t="t" r="r" b="b"/>
            <a:pathLst>
              <a:path w="516255" h="516254">
                <a:moveTo>
                  <a:pt x="450550" y="516030"/>
                </a:moveTo>
                <a:lnTo>
                  <a:pt x="415495" y="498172"/>
                </a:lnTo>
                <a:lnTo>
                  <a:pt x="258015" y="340692"/>
                </a:lnTo>
                <a:lnTo>
                  <a:pt x="100535" y="498172"/>
                </a:lnTo>
                <a:lnTo>
                  <a:pt x="65480" y="516030"/>
                </a:lnTo>
                <a:lnTo>
                  <a:pt x="31747" y="508754"/>
                </a:lnTo>
                <a:lnTo>
                  <a:pt x="7275" y="484282"/>
                </a:lnTo>
                <a:lnTo>
                  <a:pt x="0" y="450550"/>
                </a:lnTo>
                <a:lnTo>
                  <a:pt x="17858" y="415495"/>
                </a:lnTo>
                <a:lnTo>
                  <a:pt x="175338" y="258015"/>
                </a:lnTo>
                <a:lnTo>
                  <a:pt x="17858" y="100535"/>
                </a:lnTo>
                <a:lnTo>
                  <a:pt x="0" y="65480"/>
                </a:lnTo>
                <a:lnTo>
                  <a:pt x="7275" y="31747"/>
                </a:lnTo>
                <a:lnTo>
                  <a:pt x="31747" y="7275"/>
                </a:lnTo>
                <a:lnTo>
                  <a:pt x="65480" y="0"/>
                </a:lnTo>
                <a:lnTo>
                  <a:pt x="100535" y="17858"/>
                </a:lnTo>
                <a:lnTo>
                  <a:pt x="258015" y="175338"/>
                </a:lnTo>
                <a:lnTo>
                  <a:pt x="415495" y="17858"/>
                </a:lnTo>
                <a:lnTo>
                  <a:pt x="450550" y="0"/>
                </a:lnTo>
                <a:lnTo>
                  <a:pt x="484282" y="7275"/>
                </a:lnTo>
                <a:lnTo>
                  <a:pt x="508754" y="31747"/>
                </a:lnTo>
                <a:lnTo>
                  <a:pt x="516030" y="65480"/>
                </a:lnTo>
                <a:lnTo>
                  <a:pt x="498172" y="100535"/>
                </a:lnTo>
                <a:lnTo>
                  <a:pt x="340692" y="258015"/>
                </a:lnTo>
                <a:lnTo>
                  <a:pt x="498172" y="415495"/>
                </a:lnTo>
                <a:lnTo>
                  <a:pt x="516030" y="450550"/>
                </a:lnTo>
                <a:lnTo>
                  <a:pt x="508754" y="484282"/>
                </a:lnTo>
                <a:lnTo>
                  <a:pt x="484282" y="508754"/>
                </a:lnTo>
                <a:lnTo>
                  <a:pt x="450550" y="51603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0619175" y="2202528"/>
            <a:ext cx="6640195" cy="6565265"/>
            <a:chOff x="10619175" y="2202528"/>
            <a:chExt cx="6640195" cy="6565265"/>
          </a:xfrm>
        </p:grpSpPr>
        <p:sp>
          <p:nvSpPr>
            <p:cNvPr id="33" name="object 33"/>
            <p:cNvSpPr/>
            <p:nvPr/>
          </p:nvSpPr>
          <p:spPr>
            <a:xfrm>
              <a:off x="10619175" y="2202528"/>
              <a:ext cx="6640195" cy="6565265"/>
            </a:xfrm>
            <a:custGeom>
              <a:avLst/>
              <a:gdLst/>
              <a:ahLst/>
              <a:cxnLst/>
              <a:rect l="l" t="t" r="r" b="b"/>
              <a:pathLst>
                <a:path w="6640194" h="6565265">
                  <a:moveTo>
                    <a:pt x="6154349" y="6564775"/>
                  </a:moveTo>
                  <a:lnTo>
                    <a:pt x="485774" y="6564775"/>
                  </a:lnTo>
                  <a:lnTo>
                    <a:pt x="437762" y="6562398"/>
                  </a:lnTo>
                  <a:lnTo>
                    <a:pt x="390562" y="6555355"/>
                  </a:lnTo>
                  <a:lnTo>
                    <a:pt x="344494" y="6543778"/>
                  </a:lnTo>
                  <a:lnTo>
                    <a:pt x="299877" y="6527798"/>
                  </a:lnTo>
                  <a:lnTo>
                    <a:pt x="257028" y="6507548"/>
                  </a:lnTo>
                  <a:lnTo>
                    <a:pt x="216266" y="6483159"/>
                  </a:lnTo>
                  <a:lnTo>
                    <a:pt x="177911" y="6454764"/>
                  </a:lnTo>
                  <a:lnTo>
                    <a:pt x="142280" y="6422495"/>
                  </a:lnTo>
                  <a:lnTo>
                    <a:pt x="110011" y="6386864"/>
                  </a:lnTo>
                  <a:lnTo>
                    <a:pt x="81616" y="6348509"/>
                  </a:lnTo>
                  <a:lnTo>
                    <a:pt x="57227" y="6307747"/>
                  </a:lnTo>
                  <a:lnTo>
                    <a:pt x="36977" y="6264898"/>
                  </a:lnTo>
                  <a:lnTo>
                    <a:pt x="20997" y="6220281"/>
                  </a:lnTo>
                  <a:lnTo>
                    <a:pt x="9420" y="6174213"/>
                  </a:lnTo>
                  <a:lnTo>
                    <a:pt x="2377" y="6127013"/>
                  </a:lnTo>
                  <a:lnTo>
                    <a:pt x="0" y="6079000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6" y="216266"/>
                  </a:lnTo>
                  <a:lnTo>
                    <a:pt x="110011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6154349" y="0"/>
                  </a:lnTo>
                  <a:lnTo>
                    <a:pt x="6202362" y="2377"/>
                  </a:lnTo>
                  <a:lnTo>
                    <a:pt x="6249561" y="9420"/>
                  </a:lnTo>
                  <a:lnTo>
                    <a:pt x="6295629" y="20997"/>
                  </a:lnTo>
                  <a:lnTo>
                    <a:pt x="6340247" y="36977"/>
                  </a:lnTo>
                  <a:lnTo>
                    <a:pt x="6383096" y="57227"/>
                  </a:lnTo>
                  <a:lnTo>
                    <a:pt x="6423857" y="81615"/>
                  </a:lnTo>
                  <a:lnTo>
                    <a:pt x="6462213" y="110010"/>
                  </a:lnTo>
                  <a:lnTo>
                    <a:pt x="6497844" y="142280"/>
                  </a:lnTo>
                  <a:lnTo>
                    <a:pt x="6530113" y="177911"/>
                  </a:lnTo>
                  <a:lnTo>
                    <a:pt x="6558508" y="216266"/>
                  </a:lnTo>
                  <a:lnTo>
                    <a:pt x="6582896" y="257028"/>
                  </a:lnTo>
                  <a:lnTo>
                    <a:pt x="6603146" y="299876"/>
                  </a:lnTo>
                  <a:lnTo>
                    <a:pt x="6619126" y="344494"/>
                  </a:lnTo>
                  <a:lnTo>
                    <a:pt x="6630704" y="390562"/>
                  </a:lnTo>
                  <a:lnTo>
                    <a:pt x="6637747" y="437762"/>
                  </a:lnTo>
                  <a:lnTo>
                    <a:pt x="6640124" y="485774"/>
                  </a:lnTo>
                  <a:lnTo>
                    <a:pt x="6640124" y="6079000"/>
                  </a:lnTo>
                  <a:lnTo>
                    <a:pt x="6637747" y="6127013"/>
                  </a:lnTo>
                  <a:lnTo>
                    <a:pt x="6630704" y="6174213"/>
                  </a:lnTo>
                  <a:lnTo>
                    <a:pt x="6619126" y="6220281"/>
                  </a:lnTo>
                  <a:lnTo>
                    <a:pt x="6603146" y="6264898"/>
                  </a:lnTo>
                  <a:lnTo>
                    <a:pt x="6582896" y="6307747"/>
                  </a:lnTo>
                  <a:lnTo>
                    <a:pt x="6558508" y="6348509"/>
                  </a:lnTo>
                  <a:lnTo>
                    <a:pt x="6530113" y="6386864"/>
                  </a:lnTo>
                  <a:lnTo>
                    <a:pt x="6497844" y="6422495"/>
                  </a:lnTo>
                  <a:lnTo>
                    <a:pt x="6462213" y="6454764"/>
                  </a:lnTo>
                  <a:lnTo>
                    <a:pt x="6423857" y="6483159"/>
                  </a:lnTo>
                  <a:lnTo>
                    <a:pt x="6383096" y="6507548"/>
                  </a:lnTo>
                  <a:lnTo>
                    <a:pt x="6340247" y="6527798"/>
                  </a:lnTo>
                  <a:lnTo>
                    <a:pt x="6295629" y="6543778"/>
                  </a:lnTo>
                  <a:lnTo>
                    <a:pt x="6249561" y="6555355"/>
                  </a:lnTo>
                  <a:lnTo>
                    <a:pt x="6202362" y="6562398"/>
                  </a:lnTo>
                  <a:lnTo>
                    <a:pt x="6154349" y="6564775"/>
                  </a:lnTo>
                  <a:close/>
                </a:path>
              </a:pathLst>
            </a:custGeom>
            <a:solidFill>
              <a:srgbClr val="F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73315" y="2689766"/>
              <a:ext cx="4163060" cy="2973705"/>
            </a:xfrm>
            <a:custGeom>
              <a:avLst/>
              <a:gdLst/>
              <a:ahLst/>
              <a:cxnLst/>
              <a:rect l="l" t="t" r="r" b="b"/>
              <a:pathLst>
                <a:path w="4163059" h="2973704">
                  <a:moveTo>
                    <a:pt x="647818" y="2973160"/>
                  </a:moveTo>
                  <a:lnTo>
                    <a:pt x="78953" y="2973160"/>
                  </a:lnTo>
                  <a:lnTo>
                    <a:pt x="63279" y="2971280"/>
                  </a:lnTo>
                  <a:lnTo>
                    <a:pt x="25106" y="2945576"/>
                  </a:lnTo>
                  <a:lnTo>
                    <a:pt x="13042" y="2901285"/>
                  </a:lnTo>
                  <a:lnTo>
                    <a:pt x="16251" y="2886046"/>
                  </a:lnTo>
                  <a:lnTo>
                    <a:pt x="16286" y="2885881"/>
                  </a:lnTo>
                  <a:lnTo>
                    <a:pt x="46975" y="2794209"/>
                  </a:lnTo>
                  <a:lnTo>
                    <a:pt x="79808" y="2742938"/>
                  </a:lnTo>
                  <a:lnTo>
                    <a:pt x="132140" y="2713669"/>
                  </a:lnTo>
                  <a:lnTo>
                    <a:pt x="132140" y="2675844"/>
                  </a:lnTo>
                  <a:lnTo>
                    <a:pt x="137018" y="2645411"/>
                  </a:lnTo>
                  <a:lnTo>
                    <a:pt x="137070" y="2645086"/>
                  </a:lnTo>
                  <a:lnTo>
                    <a:pt x="150792" y="2618330"/>
                  </a:lnTo>
                  <a:lnTo>
                    <a:pt x="171706" y="2597074"/>
                  </a:lnTo>
                  <a:lnTo>
                    <a:pt x="198210" y="2582817"/>
                  </a:lnTo>
                  <a:lnTo>
                    <a:pt x="198210" y="1717826"/>
                  </a:lnTo>
                  <a:lnTo>
                    <a:pt x="159231" y="1713984"/>
                  </a:lnTo>
                  <a:lnTo>
                    <a:pt x="122246" y="1702700"/>
                  </a:lnTo>
                  <a:lnTo>
                    <a:pt x="88110" y="1684336"/>
                  </a:lnTo>
                  <a:lnTo>
                    <a:pt x="57514" y="1659155"/>
                  </a:lnTo>
                  <a:lnTo>
                    <a:pt x="57415" y="1659023"/>
                  </a:lnTo>
                  <a:lnTo>
                    <a:pt x="57216" y="1658825"/>
                  </a:lnTo>
                  <a:lnTo>
                    <a:pt x="32458" y="1628525"/>
                  </a:lnTo>
                  <a:lnTo>
                    <a:pt x="14655" y="1594836"/>
                  </a:lnTo>
                  <a:lnTo>
                    <a:pt x="3721" y="1558247"/>
                  </a:lnTo>
                  <a:lnTo>
                    <a:pt x="0" y="1519615"/>
                  </a:lnTo>
                  <a:lnTo>
                    <a:pt x="0" y="462491"/>
                  </a:lnTo>
                  <a:lnTo>
                    <a:pt x="5243" y="417092"/>
                  </a:lnTo>
                  <a:lnTo>
                    <a:pt x="20173" y="375391"/>
                  </a:lnTo>
                  <a:lnTo>
                    <a:pt x="43593" y="338586"/>
                  </a:lnTo>
                  <a:lnTo>
                    <a:pt x="74305" y="307874"/>
                  </a:lnTo>
                  <a:lnTo>
                    <a:pt x="111110" y="284454"/>
                  </a:lnTo>
                  <a:lnTo>
                    <a:pt x="152811" y="269523"/>
                  </a:lnTo>
                  <a:lnTo>
                    <a:pt x="198210" y="264280"/>
                  </a:lnTo>
                  <a:lnTo>
                    <a:pt x="198210" y="165175"/>
                  </a:lnTo>
                  <a:lnTo>
                    <a:pt x="204121" y="121316"/>
                  </a:lnTo>
                  <a:lnTo>
                    <a:pt x="220794" y="81873"/>
                  </a:lnTo>
                  <a:lnTo>
                    <a:pt x="246644" y="48433"/>
                  </a:lnTo>
                  <a:lnTo>
                    <a:pt x="280083" y="22583"/>
                  </a:lnTo>
                  <a:lnTo>
                    <a:pt x="319526" y="5910"/>
                  </a:lnTo>
                  <a:lnTo>
                    <a:pt x="363386" y="0"/>
                  </a:lnTo>
                  <a:lnTo>
                    <a:pt x="407245" y="5910"/>
                  </a:lnTo>
                  <a:lnTo>
                    <a:pt x="446688" y="22583"/>
                  </a:lnTo>
                  <a:lnTo>
                    <a:pt x="480128" y="48433"/>
                  </a:lnTo>
                  <a:lnTo>
                    <a:pt x="493761" y="66070"/>
                  </a:lnTo>
                  <a:lnTo>
                    <a:pt x="363386" y="66070"/>
                  </a:lnTo>
                  <a:lnTo>
                    <a:pt x="324849" y="73871"/>
                  </a:lnTo>
                  <a:lnTo>
                    <a:pt x="293343" y="95132"/>
                  </a:lnTo>
                  <a:lnTo>
                    <a:pt x="272082" y="126639"/>
                  </a:lnTo>
                  <a:lnTo>
                    <a:pt x="264280" y="165175"/>
                  </a:lnTo>
                  <a:lnTo>
                    <a:pt x="264280" y="264280"/>
                  </a:lnTo>
                  <a:lnTo>
                    <a:pt x="3964214" y="264280"/>
                  </a:lnTo>
                  <a:lnTo>
                    <a:pt x="4009613" y="269523"/>
                  </a:lnTo>
                  <a:lnTo>
                    <a:pt x="4051314" y="284454"/>
                  </a:lnTo>
                  <a:lnTo>
                    <a:pt x="4088121" y="307874"/>
                  </a:lnTo>
                  <a:lnTo>
                    <a:pt x="4110601" y="330351"/>
                  </a:lnTo>
                  <a:lnTo>
                    <a:pt x="575769" y="330351"/>
                  </a:lnTo>
                  <a:lnTo>
                    <a:pt x="66070" y="865520"/>
                  </a:lnTo>
                  <a:lnTo>
                    <a:pt x="66070" y="1519615"/>
                  </a:lnTo>
                  <a:lnTo>
                    <a:pt x="67232" y="1536691"/>
                  </a:lnTo>
                  <a:lnTo>
                    <a:pt x="70612" y="1553203"/>
                  </a:lnTo>
                  <a:lnTo>
                    <a:pt x="76048" y="1569034"/>
                  </a:lnTo>
                  <a:lnTo>
                    <a:pt x="83380" y="1584066"/>
                  </a:lnTo>
                  <a:lnTo>
                    <a:pt x="967447" y="1584066"/>
                  </a:lnTo>
                  <a:lnTo>
                    <a:pt x="902981" y="1651755"/>
                  </a:lnTo>
                  <a:lnTo>
                    <a:pt x="4110628" y="1651755"/>
                  </a:lnTo>
                  <a:lnTo>
                    <a:pt x="4088151" y="1674232"/>
                  </a:lnTo>
                  <a:lnTo>
                    <a:pt x="4051346" y="1697652"/>
                  </a:lnTo>
                  <a:lnTo>
                    <a:pt x="4009645" y="1712583"/>
                  </a:lnTo>
                  <a:lnTo>
                    <a:pt x="3964246" y="1717826"/>
                  </a:lnTo>
                  <a:lnTo>
                    <a:pt x="264280" y="1717826"/>
                  </a:lnTo>
                  <a:lnTo>
                    <a:pt x="264280" y="2576739"/>
                  </a:lnTo>
                  <a:lnTo>
                    <a:pt x="528561" y="2576739"/>
                  </a:lnTo>
                  <a:lnTo>
                    <a:pt x="528561" y="2582817"/>
                  </a:lnTo>
                  <a:lnTo>
                    <a:pt x="555065" y="2597074"/>
                  </a:lnTo>
                  <a:lnTo>
                    <a:pt x="575979" y="2618330"/>
                  </a:lnTo>
                  <a:lnTo>
                    <a:pt x="588534" y="2642809"/>
                  </a:lnTo>
                  <a:lnTo>
                    <a:pt x="231245" y="2642809"/>
                  </a:lnTo>
                  <a:lnTo>
                    <a:pt x="218391" y="2645411"/>
                  </a:lnTo>
                  <a:lnTo>
                    <a:pt x="207889" y="2652500"/>
                  </a:lnTo>
                  <a:lnTo>
                    <a:pt x="200808" y="2663003"/>
                  </a:lnTo>
                  <a:lnTo>
                    <a:pt x="198210" y="2675844"/>
                  </a:lnTo>
                  <a:lnTo>
                    <a:pt x="198210" y="2708879"/>
                  </a:lnTo>
                  <a:lnTo>
                    <a:pt x="594632" y="2708879"/>
                  </a:lnTo>
                  <a:lnTo>
                    <a:pt x="594632" y="2713669"/>
                  </a:lnTo>
                  <a:lnTo>
                    <a:pt x="646945" y="2742938"/>
                  </a:lnTo>
                  <a:lnTo>
                    <a:pt x="679780" y="2794209"/>
                  </a:lnTo>
                  <a:lnTo>
                    <a:pt x="710464" y="2885881"/>
                  </a:lnTo>
                  <a:lnTo>
                    <a:pt x="713728" y="2901285"/>
                  </a:lnTo>
                  <a:lnTo>
                    <a:pt x="713278" y="2916819"/>
                  </a:lnTo>
                  <a:lnTo>
                    <a:pt x="691027" y="2957175"/>
                  </a:lnTo>
                  <a:lnTo>
                    <a:pt x="663493" y="2971280"/>
                  </a:lnTo>
                  <a:lnTo>
                    <a:pt x="647818" y="2973160"/>
                  </a:lnTo>
                  <a:close/>
                </a:path>
                <a:path w="4163059" h="2973704">
                  <a:moveTo>
                    <a:pt x="3666897" y="264280"/>
                  </a:moveTo>
                  <a:lnTo>
                    <a:pt x="3600827" y="264280"/>
                  </a:lnTo>
                  <a:lnTo>
                    <a:pt x="3600827" y="165175"/>
                  </a:lnTo>
                  <a:lnTo>
                    <a:pt x="3606738" y="121316"/>
                  </a:lnTo>
                  <a:lnTo>
                    <a:pt x="3623411" y="81873"/>
                  </a:lnTo>
                  <a:lnTo>
                    <a:pt x="3649261" y="48433"/>
                  </a:lnTo>
                  <a:lnTo>
                    <a:pt x="3682700" y="22583"/>
                  </a:lnTo>
                  <a:lnTo>
                    <a:pt x="3722143" y="5910"/>
                  </a:lnTo>
                  <a:lnTo>
                    <a:pt x="3766003" y="0"/>
                  </a:lnTo>
                  <a:lnTo>
                    <a:pt x="3809862" y="5910"/>
                  </a:lnTo>
                  <a:lnTo>
                    <a:pt x="3849305" y="22583"/>
                  </a:lnTo>
                  <a:lnTo>
                    <a:pt x="3882745" y="48433"/>
                  </a:lnTo>
                  <a:lnTo>
                    <a:pt x="3896378" y="66070"/>
                  </a:lnTo>
                  <a:lnTo>
                    <a:pt x="3766003" y="66070"/>
                  </a:lnTo>
                  <a:lnTo>
                    <a:pt x="3727466" y="73871"/>
                  </a:lnTo>
                  <a:lnTo>
                    <a:pt x="3695960" y="95132"/>
                  </a:lnTo>
                  <a:lnTo>
                    <a:pt x="3674699" y="126639"/>
                  </a:lnTo>
                  <a:lnTo>
                    <a:pt x="3666897" y="165175"/>
                  </a:lnTo>
                  <a:lnTo>
                    <a:pt x="3666897" y="264280"/>
                  </a:lnTo>
                  <a:close/>
                </a:path>
                <a:path w="4163059" h="2973704">
                  <a:moveTo>
                    <a:pt x="528561" y="264280"/>
                  </a:moveTo>
                  <a:lnTo>
                    <a:pt x="462491" y="264280"/>
                  </a:lnTo>
                  <a:lnTo>
                    <a:pt x="462491" y="165175"/>
                  </a:lnTo>
                  <a:lnTo>
                    <a:pt x="454690" y="126639"/>
                  </a:lnTo>
                  <a:lnTo>
                    <a:pt x="433428" y="95132"/>
                  </a:lnTo>
                  <a:lnTo>
                    <a:pt x="401922" y="73871"/>
                  </a:lnTo>
                  <a:lnTo>
                    <a:pt x="363386" y="66070"/>
                  </a:lnTo>
                  <a:lnTo>
                    <a:pt x="493761" y="66070"/>
                  </a:lnTo>
                  <a:lnTo>
                    <a:pt x="505978" y="81873"/>
                  </a:lnTo>
                  <a:lnTo>
                    <a:pt x="522651" y="121316"/>
                  </a:lnTo>
                  <a:lnTo>
                    <a:pt x="528561" y="165175"/>
                  </a:lnTo>
                  <a:lnTo>
                    <a:pt x="528561" y="264280"/>
                  </a:lnTo>
                  <a:close/>
                </a:path>
                <a:path w="4163059" h="2973704">
                  <a:moveTo>
                    <a:pt x="3931178" y="264280"/>
                  </a:moveTo>
                  <a:lnTo>
                    <a:pt x="3865108" y="264280"/>
                  </a:lnTo>
                  <a:lnTo>
                    <a:pt x="3865108" y="165175"/>
                  </a:lnTo>
                  <a:lnTo>
                    <a:pt x="3857307" y="126639"/>
                  </a:lnTo>
                  <a:lnTo>
                    <a:pt x="3836046" y="95132"/>
                  </a:lnTo>
                  <a:lnTo>
                    <a:pt x="3804539" y="73871"/>
                  </a:lnTo>
                  <a:lnTo>
                    <a:pt x="3766003" y="66070"/>
                  </a:lnTo>
                  <a:lnTo>
                    <a:pt x="3896378" y="66070"/>
                  </a:lnTo>
                  <a:lnTo>
                    <a:pt x="3908595" y="81873"/>
                  </a:lnTo>
                  <a:lnTo>
                    <a:pt x="3925268" y="121316"/>
                  </a:lnTo>
                  <a:lnTo>
                    <a:pt x="3931178" y="165175"/>
                  </a:lnTo>
                  <a:lnTo>
                    <a:pt x="3931178" y="264280"/>
                  </a:lnTo>
                  <a:close/>
                </a:path>
                <a:path w="4163059" h="2973704">
                  <a:moveTo>
                    <a:pt x="967447" y="1584066"/>
                  </a:moveTo>
                  <a:lnTo>
                    <a:pt x="83380" y="1584066"/>
                  </a:lnTo>
                  <a:lnTo>
                    <a:pt x="1277368" y="330351"/>
                  </a:lnTo>
                  <a:lnTo>
                    <a:pt x="2161454" y="330351"/>
                  </a:lnTo>
                  <a:lnTo>
                    <a:pt x="967447" y="1584066"/>
                  </a:lnTo>
                  <a:close/>
                </a:path>
                <a:path w="4163059" h="2973704">
                  <a:moveTo>
                    <a:pt x="2455632" y="1651755"/>
                  </a:moveTo>
                  <a:lnTo>
                    <a:pt x="1604548" y="1651755"/>
                  </a:lnTo>
                  <a:lnTo>
                    <a:pt x="2863054" y="330351"/>
                  </a:lnTo>
                  <a:lnTo>
                    <a:pt x="3714105" y="330351"/>
                  </a:lnTo>
                  <a:lnTo>
                    <a:pt x="2455632" y="1651755"/>
                  </a:lnTo>
                  <a:close/>
                </a:path>
                <a:path w="4163059" h="2973704">
                  <a:moveTo>
                    <a:pt x="4110628" y="1651755"/>
                  </a:moveTo>
                  <a:lnTo>
                    <a:pt x="3157199" y="1651755"/>
                  </a:lnTo>
                  <a:lnTo>
                    <a:pt x="4096354" y="665657"/>
                  </a:lnTo>
                  <a:lnTo>
                    <a:pt x="4096354" y="462491"/>
                  </a:lnTo>
                  <a:lnTo>
                    <a:pt x="4089607" y="420764"/>
                  </a:lnTo>
                  <a:lnTo>
                    <a:pt x="4070829" y="384495"/>
                  </a:lnTo>
                  <a:lnTo>
                    <a:pt x="4042209" y="355876"/>
                  </a:lnTo>
                  <a:lnTo>
                    <a:pt x="4005940" y="337097"/>
                  </a:lnTo>
                  <a:lnTo>
                    <a:pt x="3964214" y="330351"/>
                  </a:lnTo>
                  <a:lnTo>
                    <a:pt x="4110601" y="330351"/>
                  </a:lnTo>
                  <a:lnTo>
                    <a:pt x="4118837" y="338586"/>
                  </a:lnTo>
                  <a:lnTo>
                    <a:pt x="4142263" y="375391"/>
                  </a:lnTo>
                  <a:lnTo>
                    <a:pt x="4157202" y="417092"/>
                  </a:lnTo>
                  <a:lnTo>
                    <a:pt x="4162457" y="462491"/>
                  </a:lnTo>
                  <a:lnTo>
                    <a:pt x="4162457" y="1519615"/>
                  </a:lnTo>
                  <a:lnTo>
                    <a:pt x="4157214" y="1565014"/>
                  </a:lnTo>
                  <a:lnTo>
                    <a:pt x="4142283" y="1606715"/>
                  </a:lnTo>
                  <a:lnTo>
                    <a:pt x="4118863" y="1643520"/>
                  </a:lnTo>
                  <a:lnTo>
                    <a:pt x="4110628" y="1651755"/>
                  </a:lnTo>
                  <a:close/>
                </a:path>
                <a:path w="4163059" h="2973704">
                  <a:moveTo>
                    <a:pt x="528561" y="2576739"/>
                  </a:moveTo>
                  <a:lnTo>
                    <a:pt x="462491" y="2576739"/>
                  </a:lnTo>
                  <a:lnTo>
                    <a:pt x="462491" y="1717826"/>
                  </a:lnTo>
                  <a:lnTo>
                    <a:pt x="528561" y="1717826"/>
                  </a:lnTo>
                  <a:lnTo>
                    <a:pt x="528561" y="2576739"/>
                  </a:lnTo>
                  <a:close/>
                </a:path>
                <a:path w="4163059" h="2973704">
                  <a:moveTo>
                    <a:pt x="4050468" y="2973160"/>
                  </a:moveTo>
                  <a:lnTo>
                    <a:pt x="3481570" y="2973160"/>
                  </a:lnTo>
                  <a:lnTo>
                    <a:pt x="3465896" y="2971280"/>
                  </a:lnTo>
                  <a:lnTo>
                    <a:pt x="3427723" y="2945576"/>
                  </a:lnTo>
                  <a:lnTo>
                    <a:pt x="3415659" y="2901285"/>
                  </a:lnTo>
                  <a:lnTo>
                    <a:pt x="3418868" y="2886046"/>
                  </a:lnTo>
                  <a:lnTo>
                    <a:pt x="3449592" y="2794209"/>
                  </a:lnTo>
                  <a:lnTo>
                    <a:pt x="3482425" y="2742938"/>
                  </a:lnTo>
                  <a:lnTo>
                    <a:pt x="3534757" y="2713669"/>
                  </a:lnTo>
                  <a:lnTo>
                    <a:pt x="3534757" y="2675844"/>
                  </a:lnTo>
                  <a:lnTo>
                    <a:pt x="3539635" y="2645411"/>
                  </a:lnTo>
                  <a:lnTo>
                    <a:pt x="3539687" y="2645086"/>
                  </a:lnTo>
                  <a:lnTo>
                    <a:pt x="3553409" y="2618330"/>
                  </a:lnTo>
                  <a:lnTo>
                    <a:pt x="3574323" y="2597074"/>
                  </a:lnTo>
                  <a:lnTo>
                    <a:pt x="3600827" y="2582817"/>
                  </a:lnTo>
                  <a:lnTo>
                    <a:pt x="3600827" y="1717826"/>
                  </a:lnTo>
                  <a:lnTo>
                    <a:pt x="3666897" y="1717826"/>
                  </a:lnTo>
                  <a:lnTo>
                    <a:pt x="3666897" y="2576739"/>
                  </a:lnTo>
                  <a:lnTo>
                    <a:pt x="3931211" y="2576739"/>
                  </a:lnTo>
                  <a:lnTo>
                    <a:pt x="3931211" y="2582817"/>
                  </a:lnTo>
                  <a:lnTo>
                    <a:pt x="3957715" y="2597074"/>
                  </a:lnTo>
                  <a:lnTo>
                    <a:pt x="3978629" y="2618330"/>
                  </a:lnTo>
                  <a:lnTo>
                    <a:pt x="3991183" y="2642809"/>
                  </a:lnTo>
                  <a:lnTo>
                    <a:pt x="3633862" y="2642809"/>
                  </a:lnTo>
                  <a:lnTo>
                    <a:pt x="3621008" y="2645411"/>
                  </a:lnTo>
                  <a:lnTo>
                    <a:pt x="3610507" y="2652500"/>
                  </a:lnTo>
                  <a:lnTo>
                    <a:pt x="3603425" y="2663003"/>
                  </a:lnTo>
                  <a:lnTo>
                    <a:pt x="3600827" y="2675844"/>
                  </a:lnTo>
                  <a:lnTo>
                    <a:pt x="3600827" y="2708879"/>
                  </a:lnTo>
                  <a:lnTo>
                    <a:pt x="3997281" y="2708879"/>
                  </a:lnTo>
                  <a:lnTo>
                    <a:pt x="3997281" y="2713669"/>
                  </a:lnTo>
                  <a:lnTo>
                    <a:pt x="4049595" y="2742938"/>
                  </a:lnTo>
                  <a:lnTo>
                    <a:pt x="4082430" y="2794209"/>
                  </a:lnTo>
                  <a:lnTo>
                    <a:pt x="4113113" y="2885881"/>
                  </a:lnTo>
                  <a:lnTo>
                    <a:pt x="4116378" y="2901285"/>
                  </a:lnTo>
                  <a:lnTo>
                    <a:pt x="4115928" y="2916819"/>
                  </a:lnTo>
                  <a:lnTo>
                    <a:pt x="4093676" y="2957175"/>
                  </a:lnTo>
                  <a:lnTo>
                    <a:pt x="4066143" y="2971280"/>
                  </a:lnTo>
                  <a:lnTo>
                    <a:pt x="4050468" y="2973160"/>
                  </a:lnTo>
                  <a:close/>
                </a:path>
                <a:path w="4163059" h="2973704">
                  <a:moveTo>
                    <a:pt x="3931211" y="2576739"/>
                  </a:moveTo>
                  <a:lnTo>
                    <a:pt x="3865108" y="2576739"/>
                  </a:lnTo>
                  <a:lnTo>
                    <a:pt x="3865108" y="1717826"/>
                  </a:lnTo>
                  <a:lnTo>
                    <a:pt x="3931211" y="1717826"/>
                  </a:lnTo>
                  <a:lnTo>
                    <a:pt x="3931211" y="2576739"/>
                  </a:lnTo>
                  <a:close/>
                </a:path>
                <a:path w="4163059" h="2973704">
                  <a:moveTo>
                    <a:pt x="594632" y="2708879"/>
                  </a:moveTo>
                  <a:lnTo>
                    <a:pt x="528561" y="2708879"/>
                  </a:lnTo>
                  <a:lnTo>
                    <a:pt x="528561" y="2675844"/>
                  </a:lnTo>
                  <a:lnTo>
                    <a:pt x="525964" y="2663003"/>
                  </a:lnTo>
                  <a:lnTo>
                    <a:pt x="518882" y="2652500"/>
                  </a:lnTo>
                  <a:lnTo>
                    <a:pt x="508381" y="2645411"/>
                  </a:lnTo>
                  <a:lnTo>
                    <a:pt x="495526" y="2642809"/>
                  </a:lnTo>
                  <a:lnTo>
                    <a:pt x="588534" y="2642809"/>
                  </a:lnTo>
                  <a:lnTo>
                    <a:pt x="589702" y="2645086"/>
                  </a:lnTo>
                  <a:lnTo>
                    <a:pt x="594632" y="2675844"/>
                  </a:lnTo>
                  <a:lnTo>
                    <a:pt x="594632" y="2708879"/>
                  </a:lnTo>
                  <a:close/>
                </a:path>
                <a:path w="4163059" h="2973704">
                  <a:moveTo>
                    <a:pt x="3997281" y="2708879"/>
                  </a:moveTo>
                  <a:lnTo>
                    <a:pt x="3931178" y="2708879"/>
                  </a:lnTo>
                  <a:lnTo>
                    <a:pt x="3931178" y="2675844"/>
                  </a:lnTo>
                  <a:lnTo>
                    <a:pt x="3928581" y="2663003"/>
                  </a:lnTo>
                  <a:lnTo>
                    <a:pt x="3921499" y="2652500"/>
                  </a:lnTo>
                  <a:lnTo>
                    <a:pt x="3910998" y="2645411"/>
                  </a:lnTo>
                  <a:lnTo>
                    <a:pt x="3898143" y="2642809"/>
                  </a:lnTo>
                  <a:lnTo>
                    <a:pt x="3991183" y="2642809"/>
                  </a:lnTo>
                  <a:lnTo>
                    <a:pt x="3992351" y="2645086"/>
                  </a:lnTo>
                  <a:lnTo>
                    <a:pt x="3997281" y="2675844"/>
                  </a:lnTo>
                  <a:lnTo>
                    <a:pt x="3997281" y="2708879"/>
                  </a:lnTo>
                  <a:close/>
                </a:path>
              </a:pathLst>
            </a:custGeom>
            <a:solidFill>
              <a:srgbClr val="BE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589049" y="2414619"/>
            <a:ext cx="7727315" cy="239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70" dirty="0">
                <a:solidFill>
                  <a:srgbClr val="BE3333"/>
                </a:solidFill>
                <a:latin typeface="Arial"/>
                <a:cs typeface="Arial"/>
              </a:rPr>
              <a:t>Conduct</a:t>
            </a:r>
            <a:r>
              <a:rPr sz="3300" spc="-2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14" dirty="0">
                <a:solidFill>
                  <a:srgbClr val="BE3333"/>
                </a:solidFill>
                <a:latin typeface="Arial"/>
                <a:cs typeface="Arial"/>
              </a:rPr>
              <a:t>administrative</a:t>
            </a:r>
            <a:r>
              <a:rPr sz="3300" spc="-1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BE3333"/>
                </a:solidFill>
                <a:latin typeface="Arial"/>
                <a:cs typeface="Arial"/>
              </a:rPr>
              <a:t>tasks</a:t>
            </a:r>
            <a:r>
              <a:rPr sz="3300" spc="-1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90" dirty="0">
                <a:solidFill>
                  <a:srgbClr val="BE3333"/>
                </a:solidFill>
                <a:latin typeface="Arial"/>
                <a:cs typeface="Arial"/>
              </a:rPr>
              <a:t>or</a:t>
            </a:r>
            <a:r>
              <a:rPr sz="3300" spc="-1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90" dirty="0">
                <a:solidFill>
                  <a:srgbClr val="BE3333"/>
                </a:solidFill>
                <a:latin typeface="Arial"/>
                <a:cs typeface="Arial"/>
              </a:rPr>
              <a:t>duties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</a:pPr>
            <a:r>
              <a:rPr sz="3300" spc="60" dirty="0">
                <a:solidFill>
                  <a:srgbClr val="BE3333"/>
                </a:solidFill>
                <a:latin typeface="Arial"/>
                <a:cs typeface="Arial"/>
              </a:rPr>
              <a:t>Provide</a:t>
            </a:r>
            <a:r>
              <a:rPr sz="3300" spc="-5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20" dirty="0">
                <a:solidFill>
                  <a:srgbClr val="BE3333"/>
                </a:solidFill>
                <a:latin typeface="Arial"/>
                <a:cs typeface="Arial"/>
              </a:rPr>
              <a:t>training</a:t>
            </a:r>
            <a:r>
              <a:rPr sz="3300" spc="-4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90" dirty="0">
                <a:solidFill>
                  <a:srgbClr val="BE3333"/>
                </a:solidFill>
                <a:latin typeface="Arial"/>
                <a:cs typeface="Arial"/>
              </a:rPr>
              <a:t>or</a:t>
            </a:r>
            <a:r>
              <a:rPr sz="3300" spc="-4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05" dirty="0">
                <a:solidFill>
                  <a:srgbClr val="BE3333"/>
                </a:solidFill>
                <a:latin typeface="Arial"/>
                <a:cs typeface="Arial"/>
              </a:rPr>
              <a:t>presentations</a:t>
            </a:r>
            <a:r>
              <a:rPr sz="3300" spc="-4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90" dirty="0">
                <a:solidFill>
                  <a:srgbClr val="BE3333"/>
                </a:solidFill>
                <a:latin typeface="Arial"/>
                <a:cs typeface="Arial"/>
              </a:rPr>
              <a:t>to</a:t>
            </a:r>
            <a:r>
              <a:rPr sz="3300" spc="-4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25" dirty="0">
                <a:solidFill>
                  <a:srgbClr val="BE3333"/>
                </a:solidFill>
                <a:latin typeface="Arial"/>
                <a:cs typeface="Arial"/>
              </a:rPr>
              <a:t>the </a:t>
            </a:r>
            <a:r>
              <a:rPr sz="3300" spc="85" dirty="0">
                <a:solidFill>
                  <a:srgbClr val="BE3333"/>
                </a:solidFill>
                <a:latin typeface="Arial"/>
                <a:cs typeface="Arial"/>
              </a:rPr>
              <a:t>component’s</a:t>
            </a:r>
            <a:r>
              <a:rPr sz="3300" spc="-5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60" dirty="0">
                <a:solidFill>
                  <a:srgbClr val="BE3333"/>
                </a:solidFill>
                <a:latin typeface="Arial"/>
                <a:cs typeface="Arial"/>
              </a:rPr>
              <a:t>general</a:t>
            </a:r>
            <a:r>
              <a:rPr sz="3300" spc="-5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35" dirty="0">
                <a:solidFill>
                  <a:srgbClr val="BE3333"/>
                </a:solidFill>
                <a:latin typeface="Arial"/>
                <a:cs typeface="Arial"/>
              </a:rPr>
              <a:t>membership</a:t>
            </a:r>
            <a:endParaRPr sz="33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 © </a:t>
            </a:r>
            <a:r>
              <a:rPr spc="-20" dirty="0"/>
              <a:t>2025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89049" y="5491519"/>
            <a:ext cx="688340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10" dirty="0">
                <a:solidFill>
                  <a:srgbClr val="BE3333"/>
                </a:solidFill>
                <a:latin typeface="Arial"/>
                <a:cs typeface="Arial"/>
              </a:rPr>
              <a:t>Serve</a:t>
            </a:r>
            <a:r>
              <a:rPr sz="3300" spc="-8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65" dirty="0">
                <a:solidFill>
                  <a:srgbClr val="BE3333"/>
                </a:solidFill>
                <a:latin typeface="Arial"/>
                <a:cs typeface="Arial"/>
              </a:rPr>
              <a:t>on</a:t>
            </a:r>
            <a:r>
              <a:rPr sz="3300" spc="-8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50" dirty="0">
                <a:solidFill>
                  <a:srgbClr val="BE3333"/>
                </a:solidFill>
                <a:latin typeface="Arial"/>
                <a:cs typeface="Arial"/>
              </a:rPr>
              <a:t>the</a:t>
            </a:r>
            <a:r>
              <a:rPr sz="3300" spc="-8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85" dirty="0">
                <a:solidFill>
                  <a:srgbClr val="BE3333"/>
                </a:solidFill>
                <a:latin typeface="Arial"/>
                <a:cs typeface="Arial"/>
              </a:rPr>
              <a:t>component’s</a:t>
            </a:r>
            <a:r>
              <a:rPr sz="3300" spc="-8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35" dirty="0">
                <a:solidFill>
                  <a:srgbClr val="BE3333"/>
                </a:solidFill>
                <a:latin typeface="Arial"/>
                <a:cs typeface="Arial"/>
              </a:rPr>
              <a:t>board</a:t>
            </a:r>
            <a:r>
              <a:rPr sz="3300" spc="-8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40" dirty="0">
                <a:solidFill>
                  <a:srgbClr val="BE3333"/>
                </a:solidFill>
                <a:latin typeface="Arial"/>
                <a:cs typeface="Arial"/>
              </a:rPr>
              <a:t>of </a:t>
            </a:r>
            <a:r>
              <a:rPr sz="3300" spc="110" dirty="0">
                <a:solidFill>
                  <a:srgbClr val="BE3333"/>
                </a:solidFill>
                <a:latin typeface="Arial"/>
                <a:cs typeface="Arial"/>
              </a:rPr>
              <a:t>directors</a:t>
            </a:r>
            <a:r>
              <a:rPr sz="3300" spc="-5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90" dirty="0">
                <a:solidFill>
                  <a:srgbClr val="BE3333"/>
                </a:solidFill>
                <a:latin typeface="Arial"/>
                <a:cs typeface="Arial"/>
              </a:rPr>
              <a:t>or</a:t>
            </a:r>
            <a:r>
              <a:rPr sz="3300" spc="-5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05" dirty="0">
                <a:solidFill>
                  <a:srgbClr val="BE3333"/>
                </a:solidFill>
                <a:latin typeface="Arial"/>
                <a:cs typeface="Arial"/>
              </a:rPr>
              <a:t>committees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87226" y="7359534"/>
            <a:ext cx="801243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35" dirty="0">
                <a:solidFill>
                  <a:srgbClr val="BE3333"/>
                </a:solidFill>
                <a:latin typeface="Arial"/>
                <a:cs typeface="Arial"/>
              </a:rPr>
              <a:t>Engage</a:t>
            </a:r>
            <a:r>
              <a:rPr sz="3300" spc="-8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25" dirty="0">
                <a:solidFill>
                  <a:srgbClr val="BE3333"/>
                </a:solidFill>
                <a:latin typeface="Arial"/>
                <a:cs typeface="Arial"/>
              </a:rPr>
              <a:t>in</a:t>
            </a:r>
            <a:r>
              <a:rPr sz="3300" spc="-8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20" dirty="0">
                <a:solidFill>
                  <a:srgbClr val="BE3333"/>
                </a:solidFill>
                <a:latin typeface="Arial"/>
                <a:cs typeface="Arial"/>
              </a:rPr>
              <a:t>volunteer</a:t>
            </a:r>
            <a:r>
              <a:rPr sz="3300" spc="-8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90" dirty="0">
                <a:solidFill>
                  <a:srgbClr val="BE3333"/>
                </a:solidFill>
                <a:latin typeface="Arial"/>
                <a:cs typeface="Arial"/>
              </a:rPr>
              <a:t>leadership</a:t>
            </a:r>
            <a:r>
              <a:rPr sz="3300" spc="-8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65" dirty="0">
                <a:solidFill>
                  <a:srgbClr val="BE3333"/>
                </a:solidFill>
                <a:latin typeface="Arial"/>
                <a:cs typeface="Arial"/>
              </a:rPr>
              <a:t>on</a:t>
            </a:r>
            <a:r>
              <a:rPr sz="3300" spc="-8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95" dirty="0">
                <a:solidFill>
                  <a:srgbClr val="BE3333"/>
                </a:solidFill>
                <a:latin typeface="Arial"/>
                <a:cs typeface="Arial"/>
              </a:rPr>
              <a:t>behalf </a:t>
            </a:r>
            <a:r>
              <a:rPr sz="3300" spc="165" dirty="0">
                <a:solidFill>
                  <a:srgbClr val="BE3333"/>
                </a:solidFill>
                <a:latin typeface="Arial"/>
                <a:cs typeface="Arial"/>
              </a:rPr>
              <a:t>of</a:t>
            </a:r>
            <a:r>
              <a:rPr sz="3300" spc="-60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50" dirty="0">
                <a:solidFill>
                  <a:srgbClr val="BE3333"/>
                </a:solidFill>
                <a:latin typeface="Arial"/>
                <a:cs typeface="Arial"/>
              </a:rPr>
              <a:t>the</a:t>
            </a:r>
            <a:r>
              <a:rPr sz="3300" spc="-55" dirty="0">
                <a:solidFill>
                  <a:srgbClr val="BE3333"/>
                </a:solidFill>
                <a:latin typeface="Arial"/>
                <a:cs typeface="Arial"/>
              </a:rPr>
              <a:t> </a:t>
            </a:r>
            <a:r>
              <a:rPr sz="3300" spc="135" dirty="0">
                <a:solidFill>
                  <a:srgbClr val="BE3333"/>
                </a:solidFill>
                <a:latin typeface="Arial"/>
                <a:cs typeface="Arial"/>
              </a:rPr>
              <a:t>component</a:t>
            </a:r>
            <a:endParaRPr sz="3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70756" y="6199820"/>
            <a:ext cx="5575935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900"/>
              </a:lnSpc>
              <a:spcBef>
                <a:spcPts val="100"/>
              </a:spcBef>
            </a:pPr>
            <a:r>
              <a:rPr sz="2750" b="1" spc="-10" dirty="0">
                <a:solidFill>
                  <a:srgbClr val="BE3333"/>
                </a:solidFill>
                <a:latin typeface="Open Sans"/>
                <a:cs typeface="Open Sans"/>
              </a:rPr>
              <a:t>Champions</a:t>
            </a:r>
            <a:r>
              <a:rPr sz="2750" b="1" spc="-95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support</a:t>
            </a:r>
            <a:r>
              <a:rPr sz="2750" b="1" spc="-90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and</a:t>
            </a:r>
            <a:r>
              <a:rPr sz="2750" b="1" spc="-90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spc="-10" dirty="0">
                <a:solidFill>
                  <a:srgbClr val="BE3333"/>
                </a:solidFill>
                <a:latin typeface="Open Sans"/>
                <a:cs typeface="Open Sans"/>
              </a:rPr>
              <a:t>mentor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the</a:t>
            </a:r>
            <a:r>
              <a:rPr sz="2750" b="1" spc="-105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spc="-10" dirty="0">
                <a:solidFill>
                  <a:srgbClr val="BE3333"/>
                </a:solidFill>
                <a:latin typeface="Open Sans"/>
                <a:cs typeface="Open Sans"/>
              </a:rPr>
              <a:t>component’s</a:t>
            </a:r>
            <a:r>
              <a:rPr sz="2750" b="1" spc="-105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leadership</a:t>
            </a:r>
            <a:r>
              <a:rPr sz="2750" b="1" spc="-105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spc="-50" dirty="0">
                <a:solidFill>
                  <a:srgbClr val="BE3333"/>
                </a:solidFill>
                <a:latin typeface="Open Sans"/>
                <a:cs typeface="Open Sans"/>
              </a:rPr>
              <a:t>—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they</a:t>
            </a:r>
            <a:r>
              <a:rPr sz="2750" b="1" spc="-55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do</a:t>
            </a:r>
            <a:r>
              <a:rPr sz="2750" b="1" spc="-50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not</a:t>
            </a:r>
            <a:r>
              <a:rPr sz="2750" b="1" spc="-55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take</a:t>
            </a:r>
            <a:r>
              <a:rPr sz="2750" b="1" spc="-50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on</a:t>
            </a:r>
            <a:r>
              <a:rPr sz="2750" b="1" spc="-55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spc="-10" dirty="0">
                <a:solidFill>
                  <a:srgbClr val="BE3333"/>
                </a:solidFill>
                <a:latin typeface="Open Sans"/>
                <a:cs typeface="Open Sans"/>
              </a:rPr>
              <a:t>operational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or</a:t>
            </a:r>
            <a:r>
              <a:rPr sz="2750" b="1" spc="-110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dirty="0">
                <a:solidFill>
                  <a:srgbClr val="BE3333"/>
                </a:solidFill>
                <a:latin typeface="Open Sans"/>
                <a:cs typeface="Open Sans"/>
              </a:rPr>
              <a:t>leadership</a:t>
            </a:r>
            <a:r>
              <a:rPr sz="2750" b="1" spc="-105" dirty="0">
                <a:solidFill>
                  <a:srgbClr val="BE3333"/>
                </a:solidFill>
                <a:latin typeface="Open Sans"/>
                <a:cs typeface="Open Sans"/>
              </a:rPr>
              <a:t> </a:t>
            </a:r>
            <a:r>
              <a:rPr sz="2750" b="1" spc="-10" dirty="0">
                <a:solidFill>
                  <a:srgbClr val="BE3333"/>
                </a:solidFill>
                <a:latin typeface="Open Sans"/>
                <a:cs typeface="Open Sans"/>
              </a:rPr>
              <a:t>roles.</a:t>
            </a:r>
            <a:endParaRPr sz="27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2155</Words>
  <Application>Microsoft Office PowerPoint</Application>
  <PresentationFormat>Custom</PresentationFormat>
  <Paragraphs>302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IFMA Component Champions Training Tools, Insights and Best Practices for Supporting IFMA’s Networking Groups</vt:lpstr>
      <vt:lpstr>Agenda</vt:lpstr>
      <vt:lpstr>About the IFMA Champions Program</vt:lpstr>
      <vt:lpstr>Component Participation</vt:lpstr>
      <vt:lpstr>IFMA’s</vt:lpstr>
      <vt:lpstr>How IFMA Champions Serve</vt:lpstr>
      <vt:lpstr>What Champions Can Expect from IFMA IFMA provides Champions with the resources, support and recognition they need to build connections and make an impact.</vt:lpstr>
      <vt:lpstr>What Components Can Expect from Champions Champions serve as resources to component leaders, providing guidance, advice and mentorship, while also sharing relevant news and updates from IFMA International.</vt:lpstr>
      <vt:lpstr>What Champions Are Not Expected to Do</vt:lpstr>
      <vt:lpstr>When in doubt...</vt:lpstr>
      <vt:lpstr>Understanding the Component Perspective</vt:lpstr>
      <vt:lpstr>Engaging Through Appreciative Inquiry (AI)</vt:lpstr>
      <vt:lpstr>Discover the Focus of Your Support</vt:lpstr>
      <vt:lpstr>Discover Positive Core Strengths</vt:lpstr>
      <vt:lpstr>Example: ABC Chapter</vt:lpstr>
      <vt:lpstr>How to Support “ABC Chapter” as a Champion</vt:lpstr>
      <vt:lpstr>Professional Growth Access to industry-leading  certifications (FMP®, SFP®, CFM®) and training that support career advancement. Find new opportunities with IFMA’s JobNet.</vt:lpstr>
      <vt:lpstr>Tools &amp; Resources: Member Pricing</vt:lpstr>
      <vt:lpstr>Why should  my component apply for Awards of Excellence?</vt:lpstr>
      <vt:lpstr>Tools &amp; Resources: Leader Connection Provide these resources to connect leaders globally, support mentorship and motivate volunteerism.</vt:lpstr>
      <vt:lpstr>Additional Resources for Success</vt:lpstr>
      <vt:lpstr>Common Topics of Interest for Components</vt:lpstr>
      <vt:lpstr>The Champion Toolkit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IFMA Components Champions Training</dc:title>
  <dc:creator>Kelsey Barrett</dc:creator>
  <cp:keywords>DAGr1Z5o2X4,BAE3N_sT-zU,0</cp:keywords>
  <cp:lastModifiedBy>Kelsey Barrett</cp:lastModifiedBy>
  <cp:revision>2</cp:revision>
  <dcterms:created xsi:type="dcterms:W3CDTF">2025-07-16T17:05:47Z</dcterms:created>
  <dcterms:modified xsi:type="dcterms:W3CDTF">2025-10-10T20:20:41Z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2025-07-03T00:00:00Z</vt:filetime>
  </property>
  <property fmtid="{D5CDD505-2E9C-101B-9397-08002B2CF9AE}" pid="3" name="Creator">
    <vt:lpwstr>Canva</vt:lpwstr>
  </property>
  <property fmtid="{D5CDD505-2E9C-101B-9397-08002B2CF9AE}" pid="4" name="LastSaved">
    <vt:filetime>2025-07-16T00:00:00Z</vt:filetime>
  </property>
  <property fmtid="{D5CDD505-2E9C-101B-9397-08002B2CF9AE}" pid="5" name="Producer">
    <vt:lpwstr>Canva</vt:lpwstr>
  </property>
</Properties>
</file>