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D43D35BA-C108-4667-AD88-8D1C169119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30F807-08DC-48E3-A198-5E72FED1F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8626" y="1315182"/>
            <a:ext cx="7274011" cy="744277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  <a:latin typeface="Helva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30A3E-D38F-4981-B002-EBA4D1C68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8626" y="2631410"/>
            <a:ext cx="5371070" cy="109353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Helvatic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672C8-329B-4D20-98D2-0CDBD766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0BE7D-2FC2-4C08-91C9-E8BC1A7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EE50E-C6E3-42CC-AE23-199B747A3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03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C8ED5-125E-42F7-844E-57DBFB0EF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AD2BFF-AD87-4EF6-9EFA-B2E604635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06A03-263D-48E8-A57D-43A4ECC7F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73E6D-2DDA-4198-BE7E-E871D98ED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0A1F8-D49D-4229-B0B5-39A77961B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1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6151DD-BB17-4A34-A870-D455BFBA03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44BD1E-99B2-401D-8546-6B6E1C36F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648AF-0B3E-4783-9CCE-D4602C3F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6D3FB-0B0C-45AC-96F1-6EC91CEC1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53350-95F7-4DA5-A8F0-7DFC2D56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8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978FBFD-B42F-4FD9-9338-43BB28EBAB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12C767-0107-4A90-AD4A-7E6B03F1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4588"/>
            <a:ext cx="10515600" cy="13239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0CB5C-1007-440F-AB0D-D1CA38D9C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8563"/>
            <a:ext cx="10515600" cy="2563813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1pPr>
            <a:lvl2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2pPr>
            <a:lvl3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3pPr>
            <a:lvl4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4pPr>
            <a:lvl5pPr>
              <a:defRPr>
                <a:solidFill>
                  <a:schemeClr val="tx2"/>
                </a:solidFill>
                <a:latin typeface="HelveticaNeue LT 55 Roman" panose="0200050304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E9D2F-0F36-4C67-A15C-7F8DF7A3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F35E6-2D42-4C8E-BF7D-BD4258AD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2AD42-2E27-4BB1-ADF6-2E10B1A9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1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69606-4F90-4100-A949-6376236DB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359E8-70C0-4CAE-A93B-7A14AD09B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59FE9-1061-4AC4-AFBA-77CEE34AF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1AB4F-1AEE-424D-AA2B-660ECF15F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97D85-170C-4FF4-ACC2-F96E146A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7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BF0B3-BD49-4461-BBE7-03C35A3AC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84F95-63B0-435E-912F-1CCC03D09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9D7F91-EA07-4023-A730-BE8C8EFA1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BB567-0BB2-4C5F-B076-9FF2FA52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3988A-EFC7-4A5C-B70E-D753D9320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88905-19F5-4422-B640-F5CD05386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5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0688B-A868-4021-BF58-9AB6EB4B5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4AD6C-F795-4BF0-9921-2F64B068A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49507C-F53B-400D-B884-F50BB1ED71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B666A9-6926-4E3C-A0CB-49900D1C60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3AD43E-F771-4537-9FCB-DDCD1A10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C40284-6BE2-49A0-9EC9-008CEBF6B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B7989-8B4F-49C9-A1B3-B3B12880B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280AD1-C7B0-4F1C-BD5E-7A91D099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6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D56CE-0ACF-444C-B7D1-58762A3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2306F8-9B91-490B-AEAE-E7D30E3F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A3469-558A-4AA2-ACDA-E12C2068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81EA2C-7EED-41CC-8411-31C376C46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5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82C1BF-9E18-49EC-8423-C768424E1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231771-9D91-4987-9979-3D4D23C05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5AB04-82CD-436B-AA87-0FC6E079A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2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5D1D8-EFD3-46BD-A171-C9FB264B5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12684-20E8-4E56-8272-06C6DE52B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C20CE-FF37-47E1-ACB9-6997786D7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C6CAAB-5CFA-4DD8-B952-AAA20410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235E0-F215-4ECB-A1BE-44B945D7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B5682-62BD-48A6-9182-227282EC4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9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EB169-1C08-49DC-A5CC-B29F336EF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8D0670-6292-4922-AE1E-0CE5A38ABA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385F5-3617-4993-A322-F5AC9E852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DA0FE-C5C9-4B79-BF47-D6038FBDA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B6960-26E2-40C4-A5BE-CE494030A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3F389-2590-4382-8B42-4CEFBA33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7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76F81-3946-41CD-BAE2-D7D2DD687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D9522-B2C2-4A88-97BD-8AD43F30C3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B5A02-114E-4303-B169-3D5CAFFD1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FA088-DF8A-4305-8517-FEE75400C60D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33EF1-B60F-48DF-8248-278662F91B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D6642-0A30-41FF-A544-1814E889B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9606-E4B7-4474-AAA1-BFCD3A9C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8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CB02E-7166-4ECC-BD9A-76E232C39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7394" y="1044221"/>
            <a:ext cx="6713836" cy="949336"/>
          </a:xfrm>
        </p:spPr>
        <p:txBody>
          <a:bodyPr>
            <a:normAutofit/>
          </a:bodyPr>
          <a:lstStyle/>
          <a:p>
            <a:pPr algn="l"/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A1A063-D2FE-441E-BF53-5BBD24F4C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7393" y="2325131"/>
            <a:ext cx="6713837" cy="801056"/>
          </a:xfrm>
        </p:spPr>
        <p:txBody>
          <a:bodyPr>
            <a:normAutofit/>
          </a:bodyPr>
          <a:lstStyle/>
          <a:p>
            <a:pPr algn="l"/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1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F07FC-AD47-4429-AD99-2950B18BF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441"/>
            <a:ext cx="10515600" cy="95783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77BF-15EA-4632-814C-FA0E32783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5741"/>
            <a:ext cx="10515600" cy="357832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9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1C960-8BEB-4E65-A079-051C423AA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DD9C-6AA8-49B5-8DB4-4C0C239D3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7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Helvatica</vt:lpstr>
      <vt:lpstr>HelveticaNeue LT 55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Yonas Woldetsadik</dc:creator>
  <cp:lastModifiedBy>Yonas Woldetsadik</cp:lastModifiedBy>
  <cp:revision>10</cp:revision>
  <dcterms:created xsi:type="dcterms:W3CDTF">2019-12-31T17:54:54Z</dcterms:created>
  <dcterms:modified xsi:type="dcterms:W3CDTF">2021-12-06T21:53:21Z</dcterms:modified>
</cp:coreProperties>
</file>