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3196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white background with black dots&#10;&#10;Description automatically generated">
            <a:extLst>
              <a:ext uri="{FF2B5EF4-FFF2-40B4-BE49-F238E27FC236}">
                <a16:creationId xmlns:a16="http://schemas.microsoft.com/office/drawing/2014/main" id="{3E9A0645-D4A0-0C7D-17CD-0858698C399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462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white background with black dots&#10;&#10;Description automatically generated">
            <a:extLst>
              <a:ext uri="{FF2B5EF4-FFF2-40B4-BE49-F238E27FC236}">
                <a16:creationId xmlns:a16="http://schemas.microsoft.com/office/drawing/2014/main" id="{7DA79CA6-FD5F-BB23-AE77-D32FF878CC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923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white background with black dots&#10;&#10;Description automatically generated">
            <a:extLst>
              <a:ext uri="{FF2B5EF4-FFF2-40B4-BE49-F238E27FC236}">
                <a16:creationId xmlns:a16="http://schemas.microsoft.com/office/drawing/2014/main" id="{67939658-0A16-440A-5948-CFE84097B6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833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white background with black dots&#10;&#10;Description automatically generated">
            <a:extLst>
              <a:ext uri="{FF2B5EF4-FFF2-40B4-BE49-F238E27FC236}">
                <a16:creationId xmlns:a16="http://schemas.microsoft.com/office/drawing/2014/main" id="{94D511EA-BFC7-E904-A143-6E2B0EE981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920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group of spheres in a circle&#10;&#10;Description automatically generated">
            <a:extLst>
              <a:ext uri="{FF2B5EF4-FFF2-40B4-BE49-F238E27FC236}">
                <a16:creationId xmlns:a16="http://schemas.microsoft.com/office/drawing/2014/main" id="{F63351A3-7836-F1DB-18E6-AA3603ABCAB7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9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49" r:id="rId2"/>
    <p:sldLayoutId id="2147483650" r:id="rId3"/>
    <p:sldLayoutId id="2147483651" r:id="rId4"/>
    <p:sldLayoutId id="2147483652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47AEA6-27ED-FF67-FA15-F9A0E47D2CD9}"/>
              </a:ext>
            </a:extLst>
          </p:cNvPr>
          <p:cNvSpPr txBox="1"/>
          <p:nvPr/>
        </p:nvSpPr>
        <p:spPr>
          <a:xfrm>
            <a:off x="5394121" y="1853968"/>
            <a:ext cx="598484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Title Here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D80D51-0026-AD31-6B5F-2989F82CCA95}"/>
              </a:ext>
            </a:extLst>
          </p:cNvPr>
          <p:cNvSpPr txBox="1"/>
          <p:nvPr/>
        </p:nvSpPr>
        <p:spPr>
          <a:xfrm>
            <a:off x="5458871" y="3171427"/>
            <a:ext cx="57572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0748C2-0E63-FA2B-E194-1FF00DD2FE3A}"/>
              </a:ext>
            </a:extLst>
          </p:cNvPr>
          <p:cNvSpPr txBox="1"/>
          <p:nvPr/>
        </p:nvSpPr>
        <p:spPr>
          <a:xfrm>
            <a:off x="5458871" y="4516876"/>
            <a:ext cx="57572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Info</a:t>
            </a:r>
          </a:p>
        </p:txBody>
      </p:sp>
    </p:spTree>
    <p:extLst>
      <p:ext uri="{BB962C8B-B14F-4D97-AF65-F5344CB8AC3E}">
        <p14:creationId xmlns:p14="http://schemas.microsoft.com/office/powerpoint/2010/main" val="3787916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3070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1843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1802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9915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6</Words>
  <Application>Microsoft Office PowerPoint</Application>
  <PresentationFormat>Widescreen</PresentationFormat>
  <Paragraphs>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Yonas Woldetsadik</dc:creator>
  <cp:lastModifiedBy>Yonas Woldetsadik</cp:lastModifiedBy>
  <cp:revision>1</cp:revision>
  <dcterms:created xsi:type="dcterms:W3CDTF">2023-11-09T15:05:03Z</dcterms:created>
  <dcterms:modified xsi:type="dcterms:W3CDTF">2023-11-09T16:06:49Z</dcterms:modified>
</cp:coreProperties>
</file>