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Roboto Condensed Bold" charset="1" panose="02000000000000000000"/>
      <p:regular r:id="rId13"/>
    </p:embeddedFont>
    <p:embeddedFont>
      <p:font typeface="Open Sans Bold" charset="1" panose="00000000000000000000"/>
      <p:regular r:id="rId14"/>
    </p:embeddedFont>
    <p:embeddedFont>
      <p:font typeface="Roboto" charset="1" panose="02000000000000000000"/>
      <p:regular r:id="rId15"/>
    </p:embeddedFont>
    <p:embeddedFont>
      <p:font typeface="Roboto Bold" charset="1" panose="02000000000000000000"/>
      <p:regular r:id="rId16"/>
    </p:embeddedFont>
    <p:embeddedFont>
      <p:font typeface="Open Sans" charset="1" panose="00000000000000000000"/>
      <p:regular r:id="rId17"/>
    </p:embeddedFont>
    <p:embeddedFont>
      <p:font typeface="Montserrat Semi-Bold" charset="1" panose="000007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128" y="-104265"/>
            <a:ext cx="18303128" cy="12194459"/>
          </a:xfrm>
          <a:custGeom>
            <a:avLst/>
            <a:gdLst/>
            <a:ahLst/>
            <a:cxnLst/>
            <a:rect r="r" b="b" t="t" l="l"/>
            <a:pathLst>
              <a:path h="12194459" w="18303128">
                <a:moveTo>
                  <a:pt x="0" y="0"/>
                </a:moveTo>
                <a:lnTo>
                  <a:pt x="18303128" y="0"/>
                </a:lnTo>
                <a:lnTo>
                  <a:pt x="18303128" y="12194459"/>
                </a:lnTo>
                <a:lnTo>
                  <a:pt x="0" y="12194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41369" y="7540423"/>
            <a:ext cx="6824446" cy="5493154"/>
          </a:xfrm>
          <a:custGeom>
            <a:avLst/>
            <a:gdLst/>
            <a:ahLst/>
            <a:cxnLst/>
            <a:rect r="r" b="b" t="t" l="l"/>
            <a:pathLst>
              <a:path h="5493154" w="6824446">
                <a:moveTo>
                  <a:pt x="0" y="0"/>
                </a:moveTo>
                <a:lnTo>
                  <a:pt x="6824445" y="0"/>
                </a:lnTo>
                <a:lnTo>
                  <a:pt x="6824445" y="5493154"/>
                </a:lnTo>
                <a:lnTo>
                  <a:pt x="0" y="5493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63241" y="-3853665"/>
            <a:ext cx="6824446" cy="5493154"/>
          </a:xfrm>
          <a:custGeom>
            <a:avLst/>
            <a:gdLst/>
            <a:ahLst/>
            <a:cxnLst/>
            <a:rect r="r" b="b" t="t" l="l"/>
            <a:pathLst>
              <a:path h="5493154" w="6824446">
                <a:moveTo>
                  <a:pt x="0" y="0"/>
                </a:moveTo>
                <a:lnTo>
                  <a:pt x="6824446" y="0"/>
                </a:lnTo>
                <a:lnTo>
                  <a:pt x="6824446" y="5493155"/>
                </a:lnTo>
                <a:lnTo>
                  <a:pt x="0" y="5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7438" y="420539"/>
            <a:ext cx="4673137" cy="3974035"/>
          </a:xfrm>
          <a:custGeom>
            <a:avLst/>
            <a:gdLst/>
            <a:ahLst/>
            <a:cxnLst/>
            <a:rect r="r" b="b" t="t" l="l"/>
            <a:pathLst>
              <a:path h="3974035" w="4673137">
                <a:moveTo>
                  <a:pt x="0" y="0"/>
                </a:moveTo>
                <a:lnTo>
                  <a:pt x="4673137" y="0"/>
                </a:lnTo>
                <a:lnTo>
                  <a:pt x="4673137" y="3974036"/>
                </a:lnTo>
                <a:lnTo>
                  <a:pt x="0" y="3974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08069" y="9130250"/>
            <a:ext cx="4778926" cy="806444"/>
          </a:xfrm>
          <a:custGeom>
            <a:avLst/>
            <a:gdLst/>
            <a:ahLst/>
            <a:cxnLst/>
            <a:rect r="r" b="b" t="t" l="l"/>
            <a:pathLst>
              <a:path h="806444" w="4778926">
                <a:moveTo>
                  <a:pt x="0" y="0"/>
                </a:moveTo>
                <a:lnTo>
                  <a:pt x="4778926" y="0"/>
                </a:lnTo>
                <a:lnTo>
                  <a:pt x="4778926" y="806444"/>
                </a:lnTo>
                <a:lnTo>
                  <a:pt x="0" y="806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719397" y="3586416"/>
            <a:ext cx="10072031" cy="3426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55"/>
              </a:lnSpc>
            </a:pPr>
            <a:r>
              <a:rPr lang="en-US" sz="11700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TITLE GOES HERE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243620" y="8787463"/>
            <a:ext cx="4669724" cy="3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2065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CONFERENCE EDUCATION SPONSOR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0"/>
            <a:ext cx="1694792" cy="10287000"/>
            <a:chOff x="0" y="0"/>
            <a:chExt cx="446365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63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46365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550867" y="9116836"/>
            <a:ext cx="3445362" cy="947474"/>
          </a:xfrm>
          <a:custGeom>
            <a:avLst/>
            <a:gdLst/>
            <a:ahLst/>
            <a:cxnLst/>
            <a:rect r="r" b="b" t="t" l="l"/>
            <a:pathLst>
              <a:path h="947474" w="3445362">
                <a:moveTo>
                  <a:pt x="0" y="0"/>
                </a:moveTo>
                <a:lnTo>
                  <a:pt x="3445362" y="0"/>
                </a:lnTo>
                <a:lnTo>
                  <a:pt x="3445362" y="947474"/>
                </a:lnTo>
                <a:lnTo>
                  <a:pt x="0" y="947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05641" y="7875647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</a:p>
        </p:txBody>
      </p:sp>
      <p:sp>
        <p:nvSpPr>
          <p:cNvPr name="AutoShape 7" id="7"/>
          <p:cNvSpPr/>
          <p:nvPr/>
        </p:nvSpPr>
        <p:spPr>
          <a:xfrm>
            <a:off x="2016931" y="2409948"/>
            <a:ext cx="1310100" cy="0"/>
          </a:xfrm>
          <a:prstGeom prst="line">
            <a:avLst/>
          </a:prstGeom>
          <a:ln cap="flat" w="95250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4726916" y="-1666801"/>
            <a:ext cx="5064768" cy="4076749"/>
          </a:xfrm>
          <a:custGeom>
            <a:avLst/>
            <a:gdLst/>
            <a:ahLst/>
            <a:cxnLst/>
            <a:rect r="r" b="b" t="t" l="l"/>
            <a:pathLst>
              <a:path h="4076749" w="5064768">
                <a:moveTo>
                  <a:pt x="0" y="0"/>
                </a:moveTo>
                <a:lnTo>
                  <a:pt x="5064768" y="0"/>
                </a:lnTo>
                <a:lnTo>
                  <a:pt x="5064768" y="4076749"/>
                </a:lnTo>
                <a:lnTo>
                  <a:pt x="0" y="407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148308" y="8380217"/>
            <a:ext cx="5170937" cy="3813566"/>
          </a:xfrm>
          <a:custGeom>
            <a:avLst/>
            <a:gdLst/>
            <a:ahLst/>
            <a:cxnLst/>
            <a:rect r="r" b="b" t="t" l="l"/>
            <a:pathLst>
              <a:path h="3813566" w="5170937">
                <a:moveTo>
                  <a:pt x="0" y="0"/>
                </a:moveTo>
                <a:lnTo>
                  <a:pt x="5170937" y="0"/>
                </a:lnTo>
                <a:lnTo>
                  <a:pt x="5170937" y="3813566"/>
                </a:lnTo>
                <a:lnTo>
                  <a:pt x="0" y="3813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16931" y="885825"/>
            <a:ext cx="8073381" cy="117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87"/>
              </a:lnSpc>
            </a:pPr>
            <a:r>
              <a:rPr lang="en-US" sz="6776" b="true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OVERVIEW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05641" y="3151864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05641" y="4332810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Objectives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05641" y="5513756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Main Content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205641" y="6694701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Recap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018113" y="2905279"/>
            <a:ext cx="907476" cy="90747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01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18113" y="4114022"/>
            <a:ext cx="907476" cy="907476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018113" y="5294968"/>
            <a:ext cx="907476" cy="907476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03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018113" y="6475913"/>
            <a:ext cx="907476" cy="907476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04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018113" y="7656859"/>
            <a:ext cx="907476" cy="907476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770594" cy="10287000"/>
            <a:chOff x="0" y="0"/>
            <a:chExt cx="178320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8320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83202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839945" y="1923108"/>
            <a:ext cx="1310100" cy="0"/>
          </a:xfrm>
          <a:prstGeom prst="line">
            <a:avLst/>
          </a:prstGeom>
          <a:ln cap="flat" w="95250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7357338" y="2426492"/>
            <a:ext cx="732337" cy="73233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01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357338" y="4698241"/>
            <a:ext cx="732337" cy="73233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02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357338" y="7022287"/>
            <a:ext cx="732337" cy="73233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03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754731" y="192965"/>
            <a:ext cx="2352656" cy="646981"/>
          </a:xfrm>
          <a:custGeom>
            <a:avLst/>
            <a:gdLst/>
            <a:ahLst/>
            <a:cxnLst/>
            <a:rect r="r" b="b" t="t" l="l"/>
            <a:pathLst>
              <a:path h="646981" w="2352656">
                <a:moveTo>
                  <a:pt x="0" y="0"/>
                </a:moveTo>
                <a:lnTo>
                  <a:pt x="2352657" y="0"/>
                </a:lnTo>
                <a:lnTo>
                  <a:pt x="2352657" y="646980"/>
                </a:lnTo>
                <a:lnTo>
                  <a:pt x="0" y="646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901594">
            <a:off x="-368711" y="-2037273"/>
            <a:ext cx="6987015" cy="5152924"/>
          </a:xfrm>
          <a:custGeom>
            <a:avLst/>
            <a:gdLst/>
            <a:ahLst/>
            <a:cxnLst/>
            <a:rect r="r" b="b" t="t" l="l"/>
            <a:pathLst>
              <a:path h="5152924" w="6987015">
                <a:moveTo>
                  <a:pt x="0" y="0"/>
                </a:moveTo>
                <a:lnTo>
                  <a:pt x="6987016" y="0"/>
                </a:lnTo>
                <a:lnTo>
                  <a:pt x="6987016" y="5152924"/>
                </a:lnTo>
                <a:lnTo>
                  <a:pt x="0" y="5152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1447030" y="7022287"/>
            <a:ext cx="6077812" cy="4482386"/>
          </a:xfrm>
          <a:custGeom>
            <a:avLst/>
            <a:gdLst/>
            <a:ahLst/>
            <a:cxnLst/>
            <a:rect r="r" b="b" t="t" l="l"/>
            <a:pathLst>
              <a:path h="4482386" w="6077812">
                <a:moveTo>
                  <a:pt x="0" y="0"/>
                </a:moveTo>
                <a:lnTo>
                  <a:pt x="6077812" y="0"/>
                </a:lnTo>
                <a:lnTo>
                  <a:pt x="6077812" y="4482386"/>
                </a:lnTo>
                <a:lnTo>
                  <a:pt x="0" y="4482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1566921" y="7388455"/>
            <a:ext cx="5862072" cy="4718517"/>
          </a:xfrm>
          <a:custGeom>
            <a:avLst/>
            <a:gdLst/>
            <a:ahLst/>
            <a:cxnLst/>
            <a:rect r="r" b="b" t="t" l="l"/>
            <a:pathLst>
              <a:path h="4718517" w="5862072">
                <a:moveTo>
                  <a:pt x="0" y="0"/>
                </a:moveTo>
                <a:lnTo>
                  <a:pt x="5862072" y="0"/>
                </a:lnTo>
                <a:lnTo>
                  <a:pt x="5862072" y="4718518"/>
                </a:lnTo>
                <a:lnTo>
                  <a:pt x="0" y="4718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3237" t="-153356" r="0" b="-146139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749785" y="1308479"/>
            <a:ext cx="2020809" cy="2236025"/>
          </a:xfrm>
          <a:custGeom>
            <a:avLst/>
            <a:gdLst/>
            <a:ahLst/>
            <a:cxnLst/>
            <a:rect r="r" b="b" t="t" l="l"/>
            <a:pathLst>
              <a:path h="2236025" w="2020809">
                <a:moveTo>
                  <a:pt x="0" y="0"/>
                </a:moveTo>
                <a:lnTo>
                  <a:pt x="2020809" y="0"/>
                </a:lnTo>
                <a:lnTo>
                  <a:pt x="2020809" y="2236026"/>
                </a:lnTo>
                <a:lnTo>
                  <a:pt x="0" y="223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4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5387004">
            <a:off x="190363" y="1530586"/>
            <a:ext cx="6236381" cy="6900556"/>
          </a:xfrm>
          <a:custGeom>
            <a:avLst/>
            <a:gdLst/>
            <a:ahLst/>
            <a:cxnLst/>
            <a:rect r="r" b="b" t="t" l="l"/>
            <a:pathLst>
              <a:path h="6900556" w="6236381">
                <a:moveTo>
                  <a:pt x="0" y="0"/>
                </a:moveTo>
                <a:lnTo>
                  <a:pt x="6236381" y="0"/>
                </a:lnTo>
                <a:lnTo>
                  <a:pt x="6236381" y="6900556"/>
                </a:lnTo>
                <a:lnTo>
                  <a:pt x="0" y="6900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999"/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839945" y="744695"/>
            <a:ext cx="5489740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 spc="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KEY TAKEAWAYS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278430" y="3030332"/>
            <a:ext cx="9328172" cy="90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278430" y="2505414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278430" y="4829460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278430" y="7153505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964141" y="5034915"/>
            <a:ext cx="35971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Body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10629" y="2524464"/>
            <a:ext cx="4514031" cy="1240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</a:t>
            </a: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content should be placed here...</a:t>
            </a:r>
          </a:p>
          <a:p>
            <a:pPr algn="l" marL="0" indent="0" lvl="0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algn="l" marL="0" indent="0" lvl="0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278430" y="5511261"/>
            <a:ext cx="9328172" cy="90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278430" y="8048767"/>
            <a:ext cx="9328172" cy="90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83539" y="8916440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69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903079" y="1801100"/>
            <a:ext cx="1310100" cy="0"/>
          </a:xfrm>
          <a:prstGeom prst="line">
            <a:avLst/>
          </a:prstGeom>
          <a:ln cap="flat" w="95250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771282" y="-637953"/>
            <a:ext cx="3033437" cy="2237160"/>
          </a:xfrm>
          <a:custGeom>
            <a:avLst/>
            <a:gdLst/>
            <a:ahLst/>
            <a:cxnLst/>
            <a:rect r="r" b="b" t="t" l="l"/>
            <a:pathLst>
              <a:path h="2237160" w="3033437">
                <a:moveTo>
                  <a:pt x="0" y="0"/>
                </a:moveTo>
                <a:lnTo>
                  <a:pt x="3033436" y="0"/>
                </a:lnTo>
                <a:lnTo>
                  <a:pt x="3033436" y="2237160"/>
                </a:lnTo>
                <a:lnTo>
                  <a:pt x="0" y="2237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141365" y="4748697"/>
            <a:ext cx="2190586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03079" y="554037"/>
            <a:ext cx="15187444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 spc="99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17555" y="2576412"/>
            <a:ext cx="14940211" cy="681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>
              <a:lnSpc>
                <a:spcPts val="5447"/>
              </a:lnSpc>
            </a:pPr>
          </a:p>
          <a:p>
            <a:pPr algn="just">
              <a:lnSpc>
                <a:spcPts val="5447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1078953">
            <a:off x="-1177538" y="8892716"/>
            <a:ext cx="3048625" cy="2453909"/>
          </a:xfrm>
          <a:custGeom>
            <a:avLst/>
            <a:gdLst/>
            <a:ahLst/>
            <a:cxnLst/>
            <a:rect r="r" b="b" t="t" l="l"/>
            <a:pathLst>
              <a:path h="2453909" w="3048625">
                <a:moveTo>
                  <a:pt x="0" y="0"/>
                </a:moveTo>
                <a:lnTo>
                  <a:pt x="3048625" y="0"/>
                </a:lnTo>
                <a:lnTo>
                  <a:pt x="3048625" y="2453909"/>
                </a:lnTo>
                <a:lnTo>
                  <a:pt x="0" y="2453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3237" t="-153356" r="0" b="-146139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41365" y="4748697"/>
            <a:ext cx="2190586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11316" y="8565438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29"/>
                </a:lnTo>
                <a:lnTo>
                  <a:pt x="0" y="1203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69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03079" y="554037"/>
            <a:ext cx="15187444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 spc="99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name="AutoShape 5" id="5"/>
          <p:cNvSpPr/>
          <p:nvPr/>
        </p:nvSpPr>
        <p:spPr>
          <a:xfrm>
            <a:off x="903079" y="1801100"/>
            <a:ext cx="1310100" cy="0"/>
          </a:xfrm>
          <a:prstGeom prst="line">
            <a:avLst/>
          </a:prstGeom>
          <a:ln cap="flat" w="95250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1078953">
            <a:off x="-975037" y="9060046"/>
            <a:ext cx="3048625" cy="2453909"/>
          </a:xfrm>
          <a:custGeom>
            <a:avLst/>
            <a:gdLst/>
            <a:ahLst/>
            <a:cxnLst/>
            <a:rect r="r" b="b" t="t" l="l"/>
            <a:pathLst>
              <a:path h="2453909" w="3048625">
                <a:moveTo>
                  <a:pt x="0" y="0"/>
                </a:moveTo>
                <a:lnTo>
                  <a:pt x="3048625" y="0"/>
                </a:lnTo>
                <a:lnTo>
                  <a:pt x="3048625" y="2453908"/>
                </a:lnTo>
                <a:lnTo>
                  <a:pt x="0" y="2453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259300" y="0"/>
            <a:ext cx="1694792" cy="10287000"/>
            <a:chOff x="0" y="0"/>
            <a:chExt cx="446365" cy="27093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63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46365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726916" y="-1666801"/>
            <a:ext cx="5064768" cy="4076749"/>
          </a:xfrm>
          <a:custGeom>
            <a:avLst/>
            <a:gdLst/>
            <a:ahLst/>
            <a:cxnLst/>
            <a:rect r="r" b="b" t="t" l="l"/>
            <a:pathLst>
              <a:path h="4076749" w="5064768">
                <a:moveTo>
                  <a:pt x="0" y="0"/>
                </a:moveTo>
                <a:lnTo>
                  <a:pt x="5064768" y="0"/>
                </a:lnTo>
                <a:lnTo>
                  <a:pt x="5064768" y="4076749"/>
                </a:lnTo>
                <a:lnTo>
                  <a:pt x="0" y="407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3951" y="6954065"/>
            <a:ext cx="5421286" cy="2799389"/>
            <a:chOff x="0" y="0"/>
            <a:chExt cx="1427828" cy="737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7828" cy="737288"/>
            </a:xfrm>
            <a:custGeom>
              <a:avLst/>
              <a:gdLst/>
              <a:ahLst/>
              <a:cxnLst/>
              <a:rect r="r" b="b" t="t" l="l"/>
              <a:pathLst>
                <a:path h="737288" w="142782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9853" y="3187935"/>
            <a:ext cx="5089482" cy="6417970"/>
            <a:chOff x="0" y="0"/>
            <a:chExt cx="1340440" cy="16903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40440" cy="1690329"/>
            </a:xfrm>
            <a:custGeom>
              <a:avLst/>
              <a:gdLst/>
              <a:ahLst/>
              <a:cxnLst/>
              <a:rect r="r" b="b" t="t" l="l"/>
              <a:pathLst>
                <a:path h="1690329" w="1340440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6F4F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47849" y="2271190"/>
            <a:ext cx="1833490" cy="1833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434302" y="6954065"/>
            <a:ext cx="5421286" cy="2799389"/>
            <a:chOff x="0" y="0"/>
            <a:chExt cx="1427828" cy="7372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27828" cy="737288"/>
            </a:xfrm>
            <a:custGeom>
              <a:avLst/>
              <a:gdLst/>
              <a:ahLst/>
              <a:cxnLst/>
              <a:rect r="r" b="b" t="t" l="l"/>
              <a:pathLst>
                <a:path h="737288" w="142782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600203" y="3187935"/>
            <a:ext cx="5089482" cy="6417970"/>
            <a:chOff x="0" y="0"/>
            <a:chExt cx="1340440" cy="16903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40440" cy="1690329"/>
            </a:xfrm>
            <a:custGeom>
              <a:avLst/>
              <a:gdLst/>
              <a:ahLst/>
              <a:cxnLst/>
              <a:rect r="r" b="b" t="t" l="l"/>
              <a:pathLst>
                <a:path h="1690329" w="1340440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6F4F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228199" y="2271190"/>
            <a:ext cx="1833490" cy="183349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12763" y="6954065"/>
            <a:ext cx="5421286" cy="2799389"/>
            <a:chOff x="0" y="0"/>
            <a:chExt cx="1427828" cy="7372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27828" cy="737288"/>
            </a:xfrm>
            <a:custGeom>
              <a:avLst/>
              <a:gdLst/>
              <a:ahLst/>
              <a:cxnLst/>
              <a:rect r="r" b="b" t="t" l="l"/>
              <a:pathLst>
                <a:path h="737288" w="142782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278664" y="3187935"/>
            <a:ext cx="5089482" cy="6417970"/>
            <a:chOff x="0" y="0"/>
            <a:chExt cx="1340440" cy="169032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40440" cy="1690329"/>
            </a:xfrm>
            <a:custGeom>
              <a:avLst/>
              <a:gdLst/>
              <a:ahLst/>
              <a:cxnLst/>
              <a:rect r="r" b="b" t="t" l="l"/>
              <a:pathLst>
                <a:path h="1690329" w="1340440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6F4F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906660" y="2271190"/>
            <a:ext cx="1833490" cy="183349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783603" y="-634505"/>
            <a:ext cx="12636995" cy="2177699"/>
            <a:chOff x="0" y="0"/>
            <a:chExt cx="3328262" cy="5735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328262" cy="573550"/>
            </a:xfrm>
            <a:custGeom>
              <a:avLst/>
              <a:gdLst/>
              <a:ahLst/>
              <a:cxnLst/>
              <a:rect r="r" b="b" t="t" l="l"/>
              <a:pathLst>
                <a:path h="573550" w="3328262">
                  <a:moveTo>
                    <a:pt x="26956" y="0"/>
                  </a:moveTo>
                  <a:lnTo>
                    <a:pt x="3301306" y="0"/>
                  </a:lnTo>
                  <a:cubicBezTo>
                    <a:pt x="3316193" y="0"/>
                    <a:pt x="3328262" y="12069"/>
                    <a:pt x="3328262" y="26956"/>
                  </a:cubicBezTo>
                  <a:lnTo>
                    <a:pt x="3328262" y="546594"/>
                  </a:lnTo>
                  <a:cubicBezTo>
                    <a:pt x="3328262" y="561482"/>
                    <a:pt x="3316193" y="573550"/>
                    <a:pt x="3301306" y="573550"/>
                  </a:cubicBezTo>
                  <a:lnTo>
                    <a:pt x="26956" y="573550"/>
                  </a:lnTo>
                  <a:cubicBezTo>
                    <a:pt x="12069" y="573550"/>
                    <a:pt x="0" y="561482"/>
                    <a:pt x="0" y="546594"/>
                  </a:cubicBezTo>
                  <a:lnTo>
                    <a:pt x="0" y="26956"/>
                  </a:lnTo>
                  <a:cubicBezTo>
                    <a:pt x="0" y="12069"/>
                    <a:pt x="12069" y="0"/>
                    <a:pt x="26956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328262" cy="61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2900002" y="2774243"/>
            <a:ext cx="1129184" cy="827384"/>
          </a:xfrm>
          <a:custGeom>
            <a:avLst/>
            <a:gdLst/>
            <a:ahLst/>
            <a:cxnLst/>
            <a:rect r="r" b="b" t="t" l="l"/>
            <a:pathLst>
              <a:path h="827384" w="1129184">
                <a:moveTo>
                  <a:pt x="0" y="0"/>
                </a:moveTo>
                <a:lnTo>
                  <a:pt x="1129185" y="0"/>
                </a:lnTo>
                <a:lnTo>
                  <a:pt x="1129185" y="827384"/>
                </a:lnTo>
                <a:lnTo>
                  <a:pt x="0" y="8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564193" y="2897559"/>
            <a:ext cx="1161503" cy="580752"/>
          </a:xfrm>
          <a:custGeom>
            <a:avLst/>
            <a:gdLst/>
            <a:ahLst/>
            <a:cxnLst/>
            <a:rect r="r" b="b" t="t" l="l"/>
            <a:pathLst>
              <a:path h="580752" w="1161503">
                <a:moveTo>
                  <a:pt x="0" y="0"/>
                </a:moveTo>
                <a:lnTo>
                  <a:pt x="1161503" y="0"/>
                </a:lnTo>
                <a:lnTo>
                  <a:pt x="1161503" y="580752"/>
                </a:lnTo>
                <a:lnTo>
                  <a:pt x="0" y="58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382493" y="2669214"/>
            <a:ext cx="881826" cy="1037442"/>
          </a:xfrm>
          <a:custGeom>
            <a:avLst/>
            <a:gdLst/>
            <a:ahLst/>
            <a:cxnLst/>
            <a:rect r="r" b="b" t="t" l="l"/>
            <a:pathLst>
              <a:path h="1037442" w="881826">
                <a:moveTo>
                  <a:pt x="0" y="0"/>
                </a:moveTo>
                <a:lnTo>
                  <a:pt x="881826" y="0"/>
                </a:lnTo>
                <a:lnTo>
                  <a:pt x="881826" y="1037442"/>
                </a:lnTo>
                <a:lnTo>
                  <a:pt x="0" y="1037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783603" y="296934"/>
            <a:ext cx="12636995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b="true" sz="4999" spc="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08378" y="4711700"/>
            <a:ext cx="41124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088728" y="4711700"/>
            <a:ext cx="41124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767189" y="4711700"/>
            <a:ext cx="41124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08378" y="5803600"/>
            <a:ext cx="4112433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088728" y="5803600"/>
            <a:ext cx="4112433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767189" y="5803600"/>
            <a:ext cx="4112433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6776384" y="339964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26969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650542"/>
            <a:ext cx="18430520" cy="4636458"/>
            <a:chOff x="0" y="0"/>
            <a:chExt cx="14562386" cy="36633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562386" cy="3663374"/>
            </a:xfrm>
            <a:custGeom>
              <a:avLst/>
              <a:gdLst/>
              <a:ahLst/>
              <a:cxnLst/>
              <a:rect r="r" b="b" t="t" l="l"/>
              <a:pathLst>
                <a:path h="3663374" w="14562386">
                  <a:moveTo>
                    <a:pt x="0" y="0"/>
                  </a:moveTo>
                  <a:lnTo>
                    <a:pt x="14562386" y="0"/>
                  </a:lnTo>
                  <a:lnTo>
                    <a:pt x="14562386" y="3663374"/>
                  </a:lnTo>
                  <a:lnTo>
                    <a:pt x="0" y="3663374"/>
                  </a:lnTo>
                  <a:close/>
                </a:path>
              </a:pathLst>
            </a:custGeom>
            <a:solidFill>
              <a:srgbClr val="E6F4F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562386" cy="370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609914" y="0"/>
            <a:ext cx="1694792" cy="10287000"/>
            <a:chOff x="0" y="0"/>
            <a:chExt cx="446365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636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46365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66467" y="671792"/>
            <a:ext cx="4931388" cy="1356132"/>
          </a:xfrm>
          <a:custGeom>
            <a:avLst/>
            <a:gdLst/>
            <a:ahLst/>
            <a:cxnLst/>
            <a:rect r="r" b="b" t="t" l="l"/>
            <a:pathLst>
              <a:path h="1356132" w="4931388">
                <a:moveTo>
                  <a:pt x="0" y="0"/>
                </a:moveTo>
                <a:lnTo>
                  <a:pt x="4931388" y="0"/>
                </a:lnTo>
                <a:lnTo>
                  <a:pt x="4931388" y="1356131"/>
                </a:lnTo>
                <a:lnTo>
                  <a:pt x="0" y="1356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97747" y="6008082"/>
            <a:ext cx="9230640" cy="4563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 value your feedback! Please take the time to evaluate sessions on the Mobile App.</a:t>
            </a:r>
          </a:p>
          <a:p>
            <a:pPr algn="l">
              <a:lnSpc>
                <a:spcPts val="3639"/>
              </a:lnSpc>
            </a:pPr>
          </a:p>
          <a:p>
            <a:pPr algn="l" marL="561339" indent="-280669" lvl="1">
              <a:lnSpc>
                <a:spcPts val="3639"/>
              </a:lnSpc>
              <a:buAutoNum type="arabicPeriod" startAt="1"/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 into your Mobile App. 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 Access the current session.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 Click on “Session Feedback” to rate the session.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Thank you for your participation!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-3499668">
            <a:off x="11651723" y="4526484"/>
            <a:ext cx="10659962" cy="8580450"/>
          </a:xfrm>
          <a:custGeom>
            <a:avLst/>
            <a:gdLst/>
            <a:ahLst/>
            <a:cxnLst/>
            <a:rect r="r" b="b" t="t" l="l"/>
            <a:pathLst>
              <a:path h="8580450" w="10659962">
                <a:moveTo>
                  <a:pt x="0" y="0"/>
                </a:moveTo>
                <a:lnTo>
                  <a:pt x="10659961" y="0"/>
                </a:lnTo>
                <a:lnTo>
                  <a:pt x="10659961" y="8580450"/>
                </a:lnTo>
                <a:lnTo>
                  <a:pt x="0" y="8580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r="0" b="-146139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38383" y="1349858"/>
            <a:ext cx="5202461" cy="877915"/>
          </a:xfrm>
          <a:custGeom>
            <a:avLst/>
            <a:gdLst/>
            <a:ahLst/>
            <a:cxnLst/>
            <a:rect r="r" b="b" t="t" l="l"/>
            <a:pathLst>
              <a:path h="877915" w="5202461">
                <a:moveTo>
                  <a:pt x="0" y="0"/>
                </a:moveTo>
                <a:lnTo>
                  <a:pt x="5202460" y="0"/>
                </a:lnTo>
                <a:lnTo>
                  <a:pt x="5202460" y="877915"/>
                </a:lnTo>
                <a:lnTo>
                  <a:pt x="0" y="87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97747" y="4160225"/>
            <a:ext cx="876656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2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FOR ATTENDING!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24423" y="2684485"/>
            <a:ext cx="8795646" cy="1542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60"/>
              </a:lnSpc>
            </a:pPr>
            <a:r>
              <a:rPr lang="en-US" sz="10400" b="true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47908" y="947102"/>
            <a:ext cx="497338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E33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CONFERENCE EDUCATION SPONSOR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DAGZxDLDFMA</dc:identifier>
  <dcterms:modified xsi:type="dcterms:W3CDTF">2011-08-01T06:04:30Z</dcterms:modified>
  <cp:revision>1</cp:revision>
  <dc:title>FF25 PPT Template</dc:title>
</cp:coreProperties>
</file>