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 Semi-Bold" panose="020B0604020202020204" charset="0"/>
      <p:regular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Robinett" userId="d60f9d8b-c1f8-4d35-9b92-6862cb14fa08" providerId="ADAL" clId="{502535E6-0517-4792-AB05-B897FCE014BE}"/>
    <pc:docChg chg="custSel modSld">
      <pc:chgData name="Leslie Robinett" userId="d60f9d8b-c1f8-4d35-9b92-6862cb14fa08" providerId="ADAL" clId="{502535E6-0517-4792-AB05-B897FCE014BE}" dt="2025-01-09T20:51:40.252" v="23" actId="20577"/>
      <pc:docMkLst>
        <pc:docMk/>
      </pc:docMkLst>
      <pc:sldChg chg="delSp mod">
        <pc:chgData name="Leslie Robinett" userId="d60f9d8b-c1f8-4d35-9b92-6862cb14fa08" providerId="ADAL" clId="{502535E6-0517-4792-AB05-B897FCE014BE}" dt="2025-01-09T20:50:57.216" v="0" actId="478"/>
        <pc:sldMkLst>
          <pc:docMk/>
          <pc:sldMk cId="0" sldId="256"/>
        </pc:sldMkLst>
        <pc:spChg chg="del">
          <ac:chgData name="Leslie Robinett" userId="d60f9d8b-c1f8-4d35-9b92-6862cb14fa08" providerId="ADAL" clId="{502535E6-0517-4792-AB05-B897FCE014BE}" dt="2025-01-09T20:50:57.216" v="0" actId="478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Leslie Robinett" userId="d60f9d8b-c1f8-4d35-9b92-6862cb14fa08" providerId="ADAL" clId="{502535E6-0517-4792-AB05-B897FCE014BE}" dt="2025-01-09T20:51:40.252" v="23" actId="20577"/>
        <pc:sldMkLst>
          <pc:docMk/>
          <pc:sldMk cId="0" sldId="257"/>
        </pc:sldMkLst>
        <pc:spChg chg="mod">
          <ac:chgData name="Leslie Robinett" userId="d60f9d8b-c1f8-4d35-9b92-6862cb14fa08" providerId="ADAL" clId="{502535E6-0517-4792-AB05-B897FCE014BE}" dt="2025-01-09T20:51:40.252" v="23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Leslie Robinett" userId="d60f9d8b-c1f8-4d35-9b92-6862cb14fa08" providerId="ADAL" clId="{502535E6-0517-4792-AB05-B897FCE014BE}" dt="2025-01-09T20:51:27.598" v="12" actId="20577"/>
        <pc:sldMkLst>
          <pc:docMk/>
          <pc:sldMk cId="0" sldId="258"/>
        </pc:sldMkLst>
        <pc:spChg chg="mod">
          <ac:chgData name="Leslie Robinett" userId="d60f9d8b-c1f8-4d35-9b92-6862cb14fa08" providerId="ADAL" clId="{502535E6-0517-4792-AB05-B897FCE014BE}" dt="2025-01-09T20:51:27.598" v="12" actId="20577"/>
          <ac:spMkLst>
            <pc:docMk/>
            <pc:sldMk cId="0" sldId="258"/>
            <ac:spMk id="21" creationId="{00000000-0000-0000-0000-000000000000}"/>
          </ac:spMkLst>
        </pc:spChg>
      </pc:sldChg>
      <pc:sldChg chg="delSp mod">
        <pc:chgData name="Leslie Robinett" userId="d60f9d8b-c1f8-4d35-9b92-6862cb14fa08" providerId="ADAL" clId="{502535E6-0517-4792-AB05-B897FCE014BE}" dt="2025-01-09T20:51:13.225" v="1" actId="478"/>
        <pc:sldMkLst>
          <pc:docMk/>
          <pc:sldMk cId="0" sldId="262"/>
        </pc:sldMkLst>
        <pc:spChg chg="del">
          <ac:chgData name="Leslie Robinett" userId="d60f9d8b-c1f8-4d35-9b92-6862cb14fa08" providerId="ADAL" clId="{502535E6-0517-4792-AB05-B897FCE014BE}" dt="2025-01-09T20:51:13.225" v="1" actId="478"/>
          <ac:spMkLst>
            <pc:docMk/>
            <pc:sldMk cId="0" sldId="262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28" y="-104265"/>
            <a:ext cx="18303128" cy="12194459"/>
          </a:xfrm>
          <a:custGeom>
            <a:avLst/>
            <a:gdLst/>
            <a:ahLst/>
            <a:cxnLst/>
            <a:rect l="l" t="t" r="r" b="b"/>
            <a:pathLst>
              <a:path w="18303128" h="12194459">
                <a:moveTo>
                  <a:pt x="0" y="0"/>
                </a:moveTo>
                <a:lnTo>
                  <a:pt x="18303128" y="0"/>
                </a:lnTo>
                <a:lnTo>
                  <a:pt x="18303128" y="12194459"/>
                </a:lnTo>
                <a:lnTo>
                  <a:pt x="0" y="12194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541369" y="7540423"/>
            <a:ext cx="6824446" cy="5493154"/>
          </a:xfrm>
          <a:custGeom>
            <a:avLst/>
            <a:gdLst/>
            <a:ahLst/>
            <a:cxnLst/>
            <a:rect l="l" t="t" r="r" b="b"/>
            <a:pathLst>
              <a:path w="6824446" h="5493154">
                <a:moveTo>
                  <a:pt x="0" y="0"/>
                </a:moveTo>
                <a:lnTo>
                  <a:pt x="6824445" y="0"/>
                </a:lnTo>
                <a:lnTo>
                  <a:pt x="6824445" y="5493154"/>
                </a:lnTo>
                <a:lnTo>
                  <a:pt x="0" y="5493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b="-1461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63241" y="-3853665"/>
            <a:ext cx="6824446" cy="5493154"/>
          </a:xfrm>
          <a:custGeom>
            <a:avLst/>
            <a:gdLst/>
            <a:ahLst/>
            <a:cxnLst/>
            <a:rect l="l" t="t" r="r" b="b"/>
            <a:pathLst>
              <a:path w="6824446" h="5493154">
                <a:moveTo>
                  <a:pt x="0" y="0"/>
                </a:moveTo>
                <a:lnTo>
                  <a:pt x="6824446" y="0"/>
                </a:lnTo>
                <a:lnTo>
                  <a:pt x="6824446" y="5493155"/>
                </a:lnTo>
                <a:lnTo>
                  <a:pt x="0" y="5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b="-1461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07438" y="420539"/>
            <a:ext cx="4673137" cy="3974035"/>
          </a:xfrm>
          <a:custGeom>
            <a:avLst/>
            <a:gdLst/>
            <a:ahLst/>
            <a:cxnLst/>
            <a:rect l="l" t="t" r="r" b="b"/>
            <a:pathLst>
              <a:path w="4673137" h="3974035">
                <a:moveTo>
                  <a:pt x="0" y="0"/>
                </a:moveTo>
                <a:lnTo>
                  <a:pt x="4673137" y="0"/>
                </a:lnTo>
                <a:lnTo>
                  <a:pt x="4673137" y="3974036"/>
                </a:lnTo>
                <a:lnTo>
                  <a:pt x="0" y="3974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50867" y="9116836"/>
            <a:ext cx="3445362" cy="947474"/>
          </a:xfrm>
          <a:custGeom>
            <a:avLst/>
            <a:gdLst/>
            <a:ahLst/>
            <a:cxnLst/>
            <a:rect l="l" t="t" r="r" b="b"/>
            <a:pathLst>
              <a:path w="3445362" h="947474">
                <a:moveTo>
                  <a:pt x="0" y="0"/>
                </a:moveTo>
                <a:lnTo>
                  <a:pt x="3445362" y="0"/>
                </a:lnTo>
                <a:lnTo>
                  <a:pt x="3445362" y="947474"/>
                </a:lnTo>
                <a:lnTo>
                  <a:pt x="0" y="947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05641" y="7875647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</a:p>
        </p:txBody>
      </p:sp>
      <p:sp>
        <p:nvSpPr>
          <p:cNvPr id="7" name="AutoShape 7"/>
          <p:cNvSpPr/>
          <p:nvPr/>
        </p:nvSpPr>
        <p:spPr>
          <a:xfrm>
            <a:off x="2016931" y="2409948"/>
            <a:ext cx="1310100" cy="0"/>
          </a:xfrm>
          <a:prstGeom prst="line">
            <a:avLst/>
          </a:prstGeom>
          <a:ln w="95250" cap="flat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26916" y="-1666801"/>
            <a:ext cx="5064768" cy="4076749"/>
          </a:xfrm>
          <a:custGeom>
            <a:avLst/>
            <a:gdLst/>
            <a:ahLst/>
            <a:cxnLst/>
            <a:rect l="l" t="t" r="r" b="b"/>
            <a:pathLst>
              <a:path w="5064768" h="4076749">
                <a:moveTo>
                  <a:pt x="0" y="0"/>
                </a:moveTo>
                <a:lnTo>
                  <a:pt x="5064768" y="0"/>
                </a:lnTo>
                <a:lnTo>
                  <a:pt x="5064768" y="4076749"/>
                </a:lnTo>
                <a:lnTo>
                  <a:pt x="0" y="407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b="-1461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148308" y="8380217"/>
            <a:ext cx="5170937" cy="3813566"/>
          </a:xfrm>
          <a:custGeom>
            <a:avLst/>
            <a:gdLst/>
            <a:ahLst/>
            <a:cxnLst/>
            <a:rect l="l" t="t" r="r" b="b"/>
            <a:pathLst>
              <a:path w="5170937" h="3813566">
                <a:moveTo>
                  <a:pt x="0" y="0"/>
                </a:moveTo>
                <a:lnTo>
                  <a:pt x="5170937" y="0"/>
                </a:lnTo>
                <a:lnTo>
                  <a:pt x="5170937" y="3813566"/>
                </a:lnTo>
                <a:lnTo>
                  <a:pt x="0" y="3813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016931" y="885825"/>
            <a:ext cx="8073381" cy="117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87"/>
              </a:lnSpc>
            </a:pPr>
            <a:r>
              <a:rPr lang="en-US" sz="6776" b="1" dirty="0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05641" y="3151864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05641" y="4332810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Objectives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05641" y="5513756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Main Content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05641" y="6694701"/>
            <a:ext cx="73518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Recap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018113" y="2905279"/>
            <a:ext cx="907476" cy="90747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018113" y="4114022"/>
            <a:ext cx="907476" cy="90747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018113" y="5294968"/>
            <a:ext cx="907476" cy="90747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03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18113" y="6475913"/>
            <a:ext cx="907476" cy="90747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04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018113" y="7656859"/>
            <a:ext cx="907476" cy="90747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770594" cy="10287000"/>
            <a:chOff x="0" y="0"/>
            <a:chExt cx="178320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839945" y="1923108"/>
            <a:ext cx="1310100" cy="0"/>
          </a:xfrm>
          <a:prstGeom prst="line">
            <a:avLst/>
          </a:prstGeom>
          <a:ln w="95250" cap="flat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357338" y="2426492"/>
            <a:ext cx="732337" cy="7323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7338" y="4698241"/>
            <a:ext cx="732337" cy="7323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57338" y="7022287"/>
            <a:ext cx="732337" cy="7323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754731" y="192965"/>
            <a:ext cx="2352656" cy="646981"/>
          </a:xfrm>
          <a:custGeom>
            <a:avLst/>
            <a:gdLst/>
            <a:ahLst/>
            <a:cxnLst/>
            <a:rect l="l" t="t" r="r" b="b"/>
            <a:pathLst>
              <a:path w="2352656" h="646981">
                <a:moveTo>
                  <a:pt x="0" y="0"/>
                </a:moveTo>
                <a:lnTo>
                  <a:pt x="2352657" y="0"/>
                </a:lnTo>
                <a:lnTo>
                  <a:pt x="2352657" y="646980"/>
                </a:lnTo>
                <a:lnTo>
                  <a:pt x="0" y="64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901594">
            <a:off x="-368711" y="-2037273"/>
            <a:ext cx="6987015" cy="5152924"/>
          </a:xfrm>
          <a:custGeom>
            <a:avLst/>
            <a:gdLst/>
            <a:ahLst/>
            <a:cxnLst/>
            <a:rect l="l" t="t" r="r" b="b"/>
            <a:pathLst>
              <a:path w="6987015" h="5152924">
                <a:moveTo>
                  <a:pt x="0" y="0"/>
                </a:moveTo>
                <a:lnTo>
                  <a:pt x="6987016" y="0"/>
                </a:lnTo>
                <a:lnTo>
                  <a:pt x="6987016" y="5152924"/>
                </a:lnTo>
                <a:lnTo>
                  <a:pt x="0" y="5152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1447030" y="7022287"/>
            <a:ext cx="6077812" cy="4482386"/>
          </a:xfrm>
          <a:custGeom>
            <a:avLst/>
            <a:gdLst/>
            <a:ahLst/>
            <a:cxnLst/>
            <a:rect l="l" t="t" r="r" b="b"/>
            <a:pathLst>
              <a:path w="6077812" h="4482386">
                <a:moveTo>
                  <a:pt x="0" y="0"/>
                </a:moveTo>
                <a:lnTo>
                  <a:pt x="6077812" y="0"/>
                </a:lnTo>
                <a:lnTo>
                  <a:pt x="6077812" y="4482386"/>
                </a:lnTo>
                <a:lnTo>
                  <a:pt x="0" y="4482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1566921" y="7388455"/>
            <a:ext cx="5862072" cy="4718517"/>
          </a:xfrm>
          <a:custGeom>
            <a:avLst/>
            <a:gdLst/>
            <a:ahLst/>
            <a:cxnLst/>
            <a:rect l="l" t="t" r="r" b="b"/>
            <a:pathLst>
              <a:path w="5862072" h="4718517">
                <a:moveTo>
                  <a:pt x="0" y="0"/>
                </a:moveTo>
                <a:lnTo>
                  <a:pt x="5862072" y="0"/>
                </a:lnTo>
                <a:lnTo>
                  <a:pt x="5862072" y="4718518"/>
                </a:lnTo>
                <a:lnTo>
                  <a:pt x="0" y="4718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3237" t="-153356" b="-1461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749785" y="1308479"/>
            <a:ext cx="2020809" cy="2236025"/>
          </a:xfrm>
          <a:custGeom>
            <a:avLst/>
            <a:gdLst/>
            <a:ahLst/>
            <a:cxnLst/>
            <a:rect l="l" t="t" r="r" b="b"/>
            <a:pathLst>
              <a:path w="2020809" h="2236025">
                <a:moveTo>
                  <a:pt x="0" y="0"/>
                </a:moveTo>
                <a:lnTo>
                  <a:pt x="2020809" y="0"/>
                </a:lnTo>
                <a:lnTo>
                  <a:pt x="2020809" y="2236026"/>
                </a:lnTo>
                <a:lnTo>
                  <a:pt x="0" y="223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5387004">
            <a:off x="190363" y="1530586"/>
            <a:ext cx="6236381" cy="6900556"/>
          </a:xfrm>
          <a:custGeom>
            <a:avLst/>
            <a:gdLst/>
            <a:ahLst/>
            <a:cxnLst/>
            <a:rect l="l" t="t" r="r" b="b"/>
            <a:pathLst>
              <a:path w="6236381" h="6900556">
                <a:moveTo>
                  <a:pt x="0" y="0"/>
                </a:moveTo>
                <a:lnTo>
                  <a:pt x="6236381" y="0"/>
                </a:lnTo>
                <a:lnTo>
                  <a:pt x="6236381" y="6900556"/>
                </a:lnTo>
                <a:lnTo>
                  <a:pt x="0" y="6900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839945" y="744695"/>
            <a:ext cx="548974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spc="99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78430" y="3030332"/>
            <a:ext cx="9328172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78430" y="2505414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78430" y="4829460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78430" y="7153505"/>
            <a:ext cx="550364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64141" y="5034915"/>
            <a:ext cx="35971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0629" y="2524464"/>
            <a:ext cx="4514031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marL="0" lvl="0" indent="0"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marL="0" lvl="0" indent="0"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278430" y="5511261"/>
            <a:ext cx="9328172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278430" y="8048767"/>
            <a:ext cx="9328172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3539" y="8916440"/>
            <a:ext cx="1183525" cy="1203230"/>
          </a:xfrm>
          <a:custGeom>
            <a:avLst/>
            <a:gdLst/>
            <a:ahLst/>
            <a:cxnLst/>
            <a:rect l="l" t="t" r="r" b="b"/>
            <a:pathLst>
              <a:path w="1183525" h="1203230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696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03079" y="1801100"/>
            <a:ext cx="1310100" cy="0"/>
          </a:xfrm>
          <a:prstGeom prst="line">
            <a:avLst/>
          </a:prstGeom>
          <a:ln w="95250" cap="flat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771282" y="-637953"/>
            <a:ext cx="3033437" cy="2237160"/>
          </a:xfrm>
          <a:custGeom>
            <a:avLst/>
            <a:gdLst/>
            <a:ahLst/>
            <a:cxnLst/>
            <a:rect l="l" t="t" r="r" b="b"/>
            <a:pathLst>
              <a:path w="3033437" h="2237160">
                <a:moveTo>
                  <a:pt x="0" y="0"/>
                </a:moveTo>
                <a:lnTo>
                  <a:pt x="3033436" y="0"/>
                </a:lnTo>
                <a:lnTo>
                  <a:pt x="3033436" y="2237160"/>
                </a:lnTo>
                <a:lnTo>
                  <a:pt x="0" y="2237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141365" y="4748697"/>
            <a:ext cx="219058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3079" y="554037"/>
            <a:ext cx="151874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spc="99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7555" y="2576412"/>
            <a:ext cx="14940211" cy="681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8850" lvl="1" indent="-379425" algn="just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marL="758850" lvl="1" indent="-379425" algn="just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marL="758850" lvl="1" indent="-379425" algn="just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marL="758850" lvl="1" indent="-379425" algn="just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>
              <a:lnSpc>
                <a:spcPts val="5447"/>
              </a:lnSpc>
            </a:pPr>
            <a:endParaRPr lang="en-US" sz="351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47"/>
              </a:lnSpc>
            </a:pPr>
            <a:endParaRPr lang="en-US" sz="351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Freeform 8"/>
          <p:cNvSpPr/>
          <p:nvPr/>
        </p:nvSpPr>
        <p:spPr>
          <a:xfrm rot="1078953">
            <a:off x="-1177538" y="8892716"/>
            <a:ext cx="3048625" cy="2453909"/>
          </a:xfrm>
          <a:custGeom>
            <a:avLst/>
            <a:gdLst/>
            <a:ahLst/>
            <a:cxnLst/>
            <a:rect l="l" t="t" r="r" b="b"/>
            <a:pathLst>
              <a:path w="3048625" h="2453909">
                <a:moveTo>
                  <a:pt x="0" y="0"/>
                </a:moveTo>
                <a:lnTo>
                  <a:pt x="3048625" y="0"/>
                </a:lnTo>
                <a:lnTo>
                  <a:pt x="3048625" y="2453909"/>
                </a:lnTo>
                <a:lnTo>
                  <a:pt x="0" y="2453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3237" t="-153356" b="-14613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41365" y="4748697"/>
            <a:ext cx="219058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id="3" name="Freeform 3"/>
          <p:cNvSpPr/>
          <p:nvPr/>
        </p:nvSpPr>
        <p:spPr>
          <a:xfrm>
            <a:off x="311316" y="8565438"/>
            <a:ext cx="1183525" cy="1203230"/>
          </a:xfrm>
          <a:custGeom>
            <a:avLst/>
            <a:gdLst/>
            <a:ahLst/>
            <a:cxnLst/>
            <a:rect l="l" t="t" r="r" b="b"/>
            <a:pathLst>
              <a:path w="1183525" h="1203230">
                <a:moveTo>
                  <a:pt x="0" y="0"/>
                </a:moveTo>
                <a:lnTo>
                  <a:pt x="1183525" y="0"/>
                </a:lnTo>
                <a:lnTo>
                  <a:pt x="1183525" y="1203229"/>
                </a:lnTo>
                <a:lnTo>
                  <a:pt x="0" y="1203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696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03079" y="554037"/>
            <a:ext cx="151874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spc="99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id="5" name="AutoShape 5"/>
          <p:cNvSpPr/>
          <p:nvPr/>
        </p:nvSpPr>
        <p:spPr>
          <a:xfrm>
            <a:off x="903079" y="1801100"/>
            <a:ext cx="1310100" cy="0"/>
          </a:xfrm>
          <a:prstGeom prst="line">
            <a:avLst/>
          </a:prstGeom>
          <a:ln w="95250" cap="flat">
            <a:gradFill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78953">
            <a:off x="-975037" y="9060046"/>
            <a:ext cx="3048625" cy="2453909"/>
          </a:xfrm>
          <a:custGeom>
            <a:avLst/>
            <a:gdLst/>
            <a:ahLst/>
            <a:cxnLst/>
            <a:rect l="l" t="t" r="r" b="b"/>
            <a:pathLst>
              <a:path w="3048625" h="2453909">
                <a:moveTo>
                  <a:pt x="0" y="0"/>
                </a:moveTo>
                <a:lnTo>
                  <a:pt x="3048625" y="0"/>
                </a:lnTo>
                <a:lnTo>
                  <a:pt x="3048625" y="2453908"/>
                </a:lnTo>
                <a:lnTo>
                  <a:pt x="0" y="2453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b="-14613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726916" y="-1666801"/>
            <a:ext cx="5064768" cy="4076749"/>
          </a:xfrm>
          <a:custGeom>
            <a:avLst/>
            <a:gdLst/>
            <a:ahLst/>
            <a:cxnLst/>
            <a:rect l="l" t="t" r="r" b="b"/>
            <a:pathLst>
              <a:path w="5064768" h="4076749">
                <a:moveTo>
                  <a:pt x="0" y="0"/>
                </a:moveTo>
                <a:lnTo>
                  <a:pt x="5064768" y="0"/>
                </a:lnTo>
                <a:lnTo>
                  <a:pt x="5064768" y="4076749"/>
                </a:lnTo>
                <a:lnTo>
                  <a:pt x="0" y="407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b="-14613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3951" y="6954065"/>
            <a:ext cx="5421286" cy="2799389"/>
            <a:chOff x="0" y="0"/>
            <a:chExt cx="1427828" cy="737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9853" y="3187935"/>
            <a:ext cx="5089482" cy="6417970"/>
            <a:chOff x="0" y="0"/>
            <a:chExt cx="1340440" cy="16903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47849" y="2271190"/>
            <a:ext cx="1833490" cy="183349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34302" y="6954065"/>
            <a:ext cx="5421286" cy="2799389"/>
            <a:chOff x="0" y="0"/>
            <a:chExt cx="1427828" cy="7372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00203" y="3187935"/>
            <a:ext cx="5089482" cy="6417970"/>
            <a:chOff x="0" y="0"/>
            <a:chExt cx="1340440" cy="16903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228199" y="2271190"/>
            <a:ext cx="1833490" cy="183349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12763" y="6954065"/>
            <a:ext cx="5421286" cy="2799389"/>
            <a:chOff x="0" y="0"/>
            <a:chExt cx="1427828" cy="7372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278664" y="3187935"/>
            <a:ext cx="5089482" cy="6417970"/>
            <a:chOff x="0" y="0"/>
            <a:chExt cx="1340440" cy="16903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6F4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906660" y="2271190"/>
            <a:ext cx="1833490" cy="183349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783603" y="-634505"/>
            <a:ext cx="12636995" cy="2177699"/>
            <a:chOff x="0" y="0"/>
            <a:chExt cx="3328262" cy="57355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328262" cy="573550"/>
            </a:xfrm>
            <a:custGeom>
              <a:avLst/>
              <a:gdLst/>
              <a:ahLst/>
              <a:cxnLst/>
              <a:rect l="l" t="t" r="r" b="b"/>
              <a:pathLst>
                <a:path w="3328262" h="573550">
                  <a:moveTo>
                    <a:pt x="26956" y="0"/>
                  </a:moveTo>
                  <a:lnTo>
                    <a:pt x="3301306" y="0"/>
                  </a:lnTo>
                  <a:cubicBezTo>
                    <a:pt x="3316193" y="0"/>
                    <a:pt x="3328262" y="12069"/>
                    <a:pt x="3328262" y="26956"/>
                  </a:cubicBezTo>
                  <a:lnTo>
                    <a:pt x="3328262" y="546594"/>
                  </a:lnTo>
                  <a:cubicBezTo>
                    <a:pt x="3328262" y="561482"/>
                    <a:pt x="3316193" y="573550"/>
                    <a:pt x="3301306" y="573550"/>
                  </a:cubicBezTo>
                  <a:lnTo>
                    <a:pt x="26956" y="573550"/>
                  </a:lnTo>
                  <a:cubicBezTo>
                    <a:pt x="12069" y="573550"/>
                    <a:pt x="0" y="561482"/>
                    <a:pt x="0" y="546594"/>
                  </a:cubicBezTo>
                  <a:lnTo>
                    <a:pt x="0" y="26956"/>
                  </a:lnTo>
                  <a:cubicBezTo>
                    <a:pt x="0" y="12069"/>
                    <a:pt x="12069" y="0"/>
                    <a:pt x="26956" y="0"/>
                  </a:cubicBez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3328262" cy="61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2900002" y="2774243"/>
            <a:ext cx="1129184" cy="827384"/>
          </a:xfrm>
          <a:custGeom>
            <a:avLst/>
            <a:gdLst/>
            <a:ahLst/>
            <a:cxnLst/>
            <a:rect l="l" t="t" r="r" b="b"/>
            <a:pathLst>
              <a:path w="1129184" h="827384">
                <a:moveTo>
                  <a:pt x="0" y="0"/>
                </a:moveTo>
                <a:lnTo>
                  <a:pt x="1129185" y="0"/>
                </a:lnTo>
                <a:lnTo>
                  <a:pt x="1129185" y="827384"/>
                </a:lnTo>
                <a:lnTo>
                  <a:pt x="0" y="8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8564193" y="2897559"/>
            <a:ext cx="1161503" cy="580752"/>
          </a:xfrm>
          <a:custGeom>
            <a:avLst/>
            <a:gdLst/>
            <a:ahLst/>
            <a:cxnLst/>
            <a:rect l="l" t="t" r="r" b="b"/>
            <a:pathLst>
              <a:path w="1161503" h="580752">
                <a:moveTo>
                  <a:pt x="0" y="0"/>
                </a:moveTo>
                <a:lnTo>
                  <a:pt x="1161503" y="0"/>
                </a:lnTo>
                <a:lnTo>
                  <a:pt x="1161503" y="580752"/>
                </a:lnTo>
                <a:lnTo>
                  <a:pt x="0" y="58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4382493" y="2669214"/>
            <a:ext cx="881826" cy="1037442"/>
          </a:xfrm>
          <a:custGeom>
            <a:avLst/>
            <a:gdLst/>
            <a:ahLst/>
            <a:cxnLst/>
            <a:rect l="l" t="t" r="r" b="b"/>
            <a:pathLst>
              <a:path w="881826" h="1037442">
                <a:moveTo>
                  <a:pt x="0" y="0"/>
                </a:moveTo>
                <a:lnTo>
                  <a:pt x="881826" y="0"/>
                </a:lnTo>
                <a:lnTo>
                  <a:pt x="881826" y="1037442"/>
                </a:lnTo>
                <a:lnTo>
                  <a:pt x="0" y="1037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783603" y="296934"/>
            <a:ext cx="1263699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spc="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08378" y="4711700"/>
            <a:ext cx="411243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88728" y="4711700"/>
            <a:ext cx="411243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767189" y="4711700"/>
            <a:ext cx="411243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08378" y="5803600"/>
            <a:ext cx="4112433" cy="255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88728" y="5803600"/>
            <a:ext cx="4112433" cy="255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767189" y="5803600"/>
            <a:ext cx="4112433" cy="255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id="42" name="Freeform 42"/>
          <p:cNvSpPr/>
          <p:nvPr/>
        </p:nvSpPr>
        <p:spPr>
          <a:xfrm>
            <a:off x="16776384" y="339964"/>
            <a:ext cx="1183525" cy="1203230"/>
          </a:xfrm>
          <a:custGeom>
            <a:avLst/>
            <a:gdLst/>
            <a:ahLst/>
            <a:cxnLst/>
            <a:rect l="l" t="t" r="r" b="b"/>
            <a:pathLst>
              <a:path w="1183525" h="1203230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26969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650542"/>
            <a:ext cx="18430520" cy="4636458"/>
            <a:chOff x="0" y="0"/>
            <a:chExt cx="14562386" cy="36633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62386" cy="3663374"/>
            </a:xfrm>
            <a:custGeom>
              <a:avLst/>
              <a:gdLst/>
              <a:ahLst/>
              <a:cxnLst/>
              <a:rect l="l" t="t" r="r" b="b"/>
              <a:pathLst>
                <a:path w="14562386" h="3663374">
                  <a:moveTo>
                    <a:pt x="0" y="0"/>
                  </a:moveTo>
                  <a:lnTo>
                    <a:pt x="14562386" y="0"/>
                  </a:lnTo>
                  <a:lnTo>
                    <a:pt x="14562386" y="3663374"/>
                  </a:lnTo>
                  <a:lnTo>
                    <a:pt x="0" y="3663374"/>
                  </a:lnTo>
                  <a:close/>
                </a:path>
              </a:pathLst>
            </a:custGeom>
            <a:solidFill>
              <a:srgbClr val="E6F4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62386" cy="3701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09914" y="0"/>
            <a:ext cx="1694792" cy="10287000"/>
            <a:chOff x="0" y="0"/>
            <a:chExt cx="44636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6467" y="671792"/>
            <a:ext cx="4931388" cy="1356132"/>
          </a:xfrm>
          <a:custGeom>
            <a:avLst/>
            <a:gdLst/>
            <a:ahLst/>
            <a:cxnLst/>
            <a:rect l="l" t="t" r="r" b="b"/>
            <a:pathLst>
              <a:path w="4931388" h="1356132">
                <a:moveTo>
                  <a:pt x="0" y="0"/>
                </a:moveTo>
                <a:lnTo>
                  <a:pt x="4931388" y="0"/>
                </a:lnTo>
                <a:lnTo>
                  <a:pt x="4931388" y="1356131"/>
                </a:lnTo>
                <a:lnTo>
                  <a:pt x="0" y="1356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897747" y="4160225"/>
            <a:ext cx="876656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2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FOR ATTENDING!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4423" y="2684485"/>
            <a:ext cx="8795646" cy="154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60"/>
              </a:lnSpc>
            </a:pPr>
            <a:r>
              <a:rPr lang="en-US" sz="10400" b="1">
                <a:solidFill>
                  <a:srgbClr val="0E3345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</p:txBody>
      </p:sp>
      <p:sp>
        <p:nvSpPr>
          <p:cNvPr id="12" name="Freeform 12"/>
          <p:cNvSpPr/>
          <p:nvPr/>
        </p:nvSpPr>
        <p:spPr>
          <a:xfrm rot="-3499668">
            <a:off x="11651723" y="4526484"/>
            <a:ext cx="10659962" cy="8580450"/>
          </a:xfrm>
          <a:custGeom>
            <a:avLst/>
            <a:gdLst/>
            <a:ahLst/>
            <a:cxnLst/>
            <a:rect l="l" t="t" r="r" b="b"/>
            <a:pathLst>
              <a:path w="10659962" h="8580450">
                <a:moveTo>
                  <a:pt x="0" y="0"/>
                </a:moveTo>
                <a:lnTo>
                  <a:pt x="10659961" y="0"/>
                </a:lnTo>
                <a:lnTo>
                  <a:pt x="10659961" y="8580450"/>
                </a:lnTo>
                <a:lnTo>
                  <a:pt x="0" y="8580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237" t="-153356" b="-14613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315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Open Sans</vt:lpstr>
      <vt:lpstr>Roboto</vt:lpstr>
      <vt:lpstr>Calibri</vt:lpstr>
      <vt:lpstr>Arial</vt:lpstr>
      <vt:lpstr>Roboto Bold</vt:lpstr>
      <vt:lpstr>Montserrat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FF25 PPT Template</dc:title>
  <dc:creator>Leslie Robinett</dc:creator>
  <cp:lastModifiedBy>Leslie Robinett</cp:lastModifiedBy>
  <cp:revision>1</cp:revision>
  <dcterms:created xsi:type="dcterms:W3CDTF">2006-08-16T00:00:00Z</dcterms:created>
  <dcterms:modified xsi:type="dcterms:W3CDTF">2025-01-09T20:51:46Z</dcterms:modified>
  <dc:identifier>DAGZxDLDFMA</dc:identifier>
</cp:coreProperties>
</file>