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8953500" cy="7505700"/>
  <p:notesSz cx="6858000" cy="9144000"/>
  <p:embeddedFontLst>
    <p:embeddedFont>
      <p:font typeface="Roboto Condensed" charset="1" panose="02000000000000000000"/>
      <p:regular r:id="rId9"/>
    </p:embeddedFont>
    <p:embeddedFont>
      <p:font typeface="Roboto Condensed Bold" charset="1" panose="02000000000000000000"/>
      <p:regular r:id="rId10"/>
    </p:embeddedFont>
    <p:embeddedFont>
      <p:font typeface="Open Sans 1" charset="1" panose="020B0606030504020204"/>
      <p:regular r:id="rId11"/>
    </p:embeddedFont>
    <p:embeddedFont>
      <p:font typeface="Roboto" charset="1" panose="02000000000000000000"/>
      <p:regular r:id="rId12"/>
    </p:embeddedFont>
    <p:embeddedFont>
      <p:font typeface="Open Sans 2" charset="1" panose="00000000000000000000"/>
      <p:regular r:id="rId13"/>
    </p:embeddedFont>
    <p:embeddedFont>
      <p:font typeface="Open Sans 2 Bold" charset="1" panose="00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1153" y="602736"/>
            <a:ext cx="9095806" cy="1758229"/>
            <a:chOff x="0" y="0"/>
            <a:chExt cx="2791032" cy="5395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91032" cy="539509"/>
            </a:xfrm>
            <a:custGeom>
              <a:avLst/>
              <a:gdLst/>
              <a:ahLst/>
              <a:cxnLst/>
              <a:rect r="r" b="b" t="t" l="l"/>
              <a:pathLst>
                <a:path h="539509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539509"/>
                  </a:lnTo>
                  <a:lnTo>
                    <a:pt x="0" y="539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91032" cy="577609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7618" y="-674"/>
            <a:ext cx="8984649" cy="603410"/>
            <a:chOff x="0" y="0"/>
            <a:chExt cx="2756924" cy="18515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56924" cy="185155"/>
            </a:xfrm>
            <a:custGeom>
              <a:avLst/>
              <a:gdLst/>
              <a:ahLst/>
              <a:cxnLst/>
              <a:rect r="r" b="b" t="t" l="l"/>
              <a:pathLst>
                <a:path h="185155" w="2756924">
                  <a:moveTo>
                    <a:pt x="0" y="0"/>
                  </a:moveTo>
                  <a:lnTo>
                    <a:pt x="2756924" y="0"/>
                  </a:lnTo>
                  <a:lnTo>
                    <a:pt x="2756924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756924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LOGO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2360964"/>
            <a:ext cx="8967031" cy="603410"/>
            <a:chOff x="0" y="0"/>
            <a:chExt cx="2751517" cy="18515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51518" cy="185155"/>
            </a:xfrm>
            <a:custGeom>
              <a:avLst/>
              <a:gdLst/>
              <a:ahLst/>
              <a:cxnLst/>
              <a:rect r="r" b="b" t="t" l="l"/>
              <a:pathLst>
                <a:path h="185155" w="2751518">
                  <a:moveTo>
                    <a:pt x="0" y="0"/>
                  </a:moveTo>
                  <a:lnTo>
                    <a:pt x="2751518" y="0"/>
                  </a:lnTo>
                  <a:lnTo>
                    <a:pt x="2751518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751517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COLORS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84080" y="5067379"/>
            <a:ext cx="9095806" cy="603410"/>
            <a:chOff x="0" y="0"/>
            <a:chExt cx="2791032" cy="18515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91032" cy="185155"/>
            </a:xfrm>
            <a:custGeom>
              <a:avLst/>
              <a:gdLst/>
              <a:ahLst/>
              <a:cxnLst/>
              <a:rect r="r" b="b" t="t" l="l"/>
              <a:pathLst>
                <a:path h="185155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AF2E9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2791032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FONTS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>
            <a:off x="-17618" y="2969137"/>
            <a:ext cx="897111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2178061" y="3432132"/>
            <a:ext cx="1016075" cy="1016075"/>
            <a:chOff x="0" y="0"/>
            <a:chExt cx="361586" cy="36158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2086B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546012" y="3431041"/>
            <a:ext cx="1014041" cy="1016075"/>
            <a:chOff x="0" y="0"/>
            <a:chExt cx="360862" cy="36158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gradFill rotWithShape="true">
              <a:gsLst>
                <a:gs pos="0">
                  <a:srgbClr val="FE5E42">
                    <a:alpha val="100000"/>
                  </a:srgbClr>
                </a:gs>
                <a:gs pos="100000">
                  <a:srgbClr val="FC983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360862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95236" y="3431041"/>
            <a:ext cx="1016075" cy="1016075"/>
            <a:chOff x="0" y="0"/>
            <a:chExt cx="361586" cy="36158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0C3354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7226803" y="3431041"/>
            <a:ext cx="1014041" cy="1016075"/>
            <a:chOff x="0" y="0"/>
            <a:chExt cx="360862" cy="36158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gradFill rotWithShape="true">
              <a:gsLst>
                <a:gs pos="0">
                  <a:srgbClr val="0C3354">
                    <a:alpha val="100000"/>
                  </a:srgbClr>
                </a:gs>
                <a:gs pos="100000">
                  <a:srgbClr val="2086B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360862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3860886" y="3432132"/>
            <a:ext cx="1016075" cy="1016075"/>
            <a:chOff x="0" y="0"/>
            <a:chExt cx="361586" cy="36158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FD7E3E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750570" y="925965"/>
            <a:ext cx="1843864" cy="1111149"/>
          </a:xfrm>
          <a:custGeom>
            <a:avLst/>
            <a:gdLst/>
            <a:ahLst/>
            <a:cxnLst/>
            <a:rect r="r" b="b" t="t" l="l"/>
            <a:pathLst>
              <a:path h="1111149" w="1843864">
                <a:moveTo>
                  <a:pt x="0" y="0"/>
                </a:moveTo>
                <a:lnTo>
                  <a:pt x="1843864" y="0"/>
                </a:lnTo>
                <a:lnTo>
                  <a:pt x="1843864" y="1111149"/>
                </a:lnTo>
                <a:lnTo>
                  <a:pt x="0" y="1111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3522417" y="1237304"/>
            <a:ext cx="2121529" cy="504535"/>
          </a:xfrm>
          <a:custGeom>
            <a:avLst/>
            <a:gdLst/>
            <a:ahLst/>
            <a:cxnLst/>
            <a:rect r="r" b="b" t="t" l="l"/>
            <a:pathLst>
              <a:path h="504535" w="2121529">
                <a:moveTo>
                  <a:pt x="0" y="0"/>
                </a:moveTo>
                <a:lnTo>
                  <a:pt x="2121529" y="0"/>
                </a:lnTo>
                <a:lnTo>
                  <a:pt x="2121529" y="504535"/>
                </a:lnTo>
                <a:lnTo>
                  <a:pt x="0" y="5045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6315257" y="985697"/>
            <a:ext cx="1925586" cy="1156193"/>
          </a:xfrm>
          <a:custGeom>
            <a:avLst/>
            <a:gdLst/>
            <a:ahLst/>
            <a:cxnLst/>
            <a:rect r="r" b="b" t="t" l="l"/>
            <a:pathLst>
              <a:path h="1156193" w="1925586">
                <a:moveTo>
                  <a:pt x="0" y="0"/>
                </a:moveTo>
                <a:lnTo>
                  <a:pt x="1925586" y="0"/>
                </a:lnTo>
                <a:lnTo>
                  <a:pt x="1925586" y="1156192"/>
                </a:lnTo>
                <a:lnTo>
                  <a:pt x="0" y="11561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865337" y="7401840"/>
            <a:ext cx="1513428" cy="622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6"/>
              </a:lnSpc>
            </a:pPr>
            <a:r>
              <a:rPr lang="en-US" sz="3604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49469" y="4547638"/>
            <a:ext cx="635329" cy="19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#0C3354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67113" y="4567257"/>
            <a:ext cx="637972" cy="19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#2086B9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081918" y="4567257"/>
            <a:ext cx="637091" cy="19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#FD7E3E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360054" y="4532272"/>
            <a:ext cx="1385956" cy="411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Gradient: #FD7E3E and #FCAA39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79474" y="6139281"/>
            <a:ext cx="1542139" cy="632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2"/>
              </a:lnSpc>
            </a:pPr>
            <a:r>
              <a:rPr lang="en-US" sz="3673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235145" y="6223694"/>
            <a:ext cx="2288217" cy="500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8"/>
              </a:lnSpc>
            </a:pPr>
            <a:r>
              <a:rPr lang="en-US" sz="2798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Subheading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523363" y="6400238"/>
            <a:ext cx="2288217" cy="234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Body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459979" y="6743367"/>
            <a:ext cx="1181129" cy="189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1"/>
              </a:lnSpc>
            </a:pPr>
            <a:r>
              <a:rPr lang="en-US" sz="1065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Roboto Condensed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235145" y="6731947"/>
            <a:ext cx="2288217" cy="184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Roboto Condensed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551937" y="6732506"/>
            <a:ext cx="2288217" cy="165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Open Sans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040845" y="4547638"/>
            <a:ext cx="1385956" cy="411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Gradient: #0C3354 and #2086B9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54044" y="-731573"/>
            <a:ext cx="14312296" cy="11997967"/>
          </a:xfrm>
          <a:custGeom>
            <a:avLst/>
            <a:gdLst/>
            <a:ahLst/>
            <a:cxnLst/>
            <a:rect r="r" b="b" t="t" l="l"/>
            <a:pathLst>
              <a:path h="11997967" w="14312296">
                <a:moveTo>
                  <a:pt x="0" y="0"/>
                </a:moveTo>
                <a:lnTo>
                  <a:pt x="14312296" y="0"/>
                </a:lnTo>
                <a:lnTo>
                  <a:pt x="14312296" y="11997967"/>
                </a:lnTo>
                <a:lnTo>
                  <a:pt x="0" y="11997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 l="0" t="-157099" r="0" b="-1570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20159" y="1271125"/>
            <a:ext cx="4728206" cy="2838989"/>
          </a:xfrm>
          <a:custGeom>
            <a:avLst/>
            <a:gdLst/>
            <a:ahLst/>
            <a:cxnLst/>
            <a:rect r="r" b="b" t="t" l="l"/>
            <a:pathLst>
              <a:path h="2838989" w="4728206">
                <a:moveTo>
                  <a:pt x="0" y="0"/>
                </a:moveTo>
                <a:lnTo>
                  <a:pt x="4728206" y="0"/>
                </a:lnTo>
                <a:lnTo>
                  <a:pt x="4728206" y="2838988"/>
                </a:lnTo>
                <a:lnTo>
                  <a:pt x="0" y="28389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46692" y="5238835"/>
            <a:ext cx="6660117" cy="61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18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the ultimate event for building leadership skills and advancing professional development for facility managers!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857327" y="5887283"/>
            <a:ext cx="3238846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facilityfusion.ifma.org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00100" y="4138688"/>
            <a:ext cx="5953299" cy="1053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04"/>
              </a:lnSpc>
            </a:pPr>
            <a:r>
              <a:rPr lang="en-US" b="true" sz="6145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I’M ATTENDING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425807" y="-890969"/>
            <a:ext cx="14312296" cy="11997967"/>
          </a:xfrm>
          <a:custGeom>
            <a:avLst/>
            <a:gdLst/>
            <a:ahLst/>
            <a:cxnLst/>
            <a:rect r="r" b="b" t="t" l="l"/>
            <a:pathLst>
              <a:path h="11997967" w="14312296">
                <a:moveTo>
                  <a:pt x="0" y="0"/>
                </a:moveTo>
                <a:lnTo>
                  <a:pt x="14312296" y="0"/>
                </a:lnTo>
                <a:lnTo>
                  <a:pt x="14312296" y="11997968"/>
                </a:lnTo>
                <a:lnTo>
                  <a:pt x="0" y="11997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 l="0" t="-157099" r="0" b="-15709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30710" y="1448548"/>
            <a:ext cx="2984532" cy="4608604"/>
            <a:chOff x="0" y="0"/>
            <a:chExt cx="3979376" cy="6144805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37381" t="0" r="37381" b="0"/>
            <a:stretch>
              <a:fillRect/>
            </a:stretch>
          </p:blipFill>
          <p:spPr>
            <a:xfrm flipH="false" flipV="false">
              <a:off x="0" y="0"/>
              <a:ext cx="3979376" cy="6144805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>
            <a:off x="750570" y="3760147"/>
            <a:ext cx="3807615" cy="0"/>
          </a:xfrm>
          <a:prstGeom prst="line">
            <a:avLst/>
          </a:prstGeom>
          <a:ln cap="flat" w="28575">
            <a:solidFill>
              <a:srgbClr val="FC84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750570" y="4730575"/>
            <a:ext cx="3807615" cy="1139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5"/>
              </a:lnSpc>
            </a:pPr>
            <a:r>
              <a:rPr lang="en-US" sz="164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the ultimate event for building leadership skills and advancing professional development for facility managers!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0570" y="6012724"/>
            <a:ext cx="3061206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facilityfusion.ifma.org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50570" y="3848534"/>
            <a:ext cx="4454238" cy="920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58"/>
              </a:lnSpc>
            </a:pPr>
            <a:r>
              <a:rPr lang="en-US" sz="5398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I’M ATTENDING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750570" y="1259296"/>
            <a:ext cx="3760536" cy="2257964"/>
          </a:xfrm>
          <a:custGeom>
            <a:avLst/>
            <a:gdLst/>
            <a:ahLst/>
            <a:cxnLst/>
            <a:rect r="r" b="b" t="t" l="l"/>
            <a:pathLst>
              <a:path h="2257964" w="3760536">
                <a:moveTo>
                  <a:pt x="0" y="0"/>
                </a:moveTo>
                <a:lnTo>
                  <a:pt x="3760536" y="0"/>
                </a:lnTo>
                <a:lnTo>
                  <a:pt x="3760536" y="2257963"/>
                </a:lnTo>
                <a:lnTo>
                  <a:pt x="0" y="2257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DAGbKZJT8aE</dc:identifier>
  <dcterms:modified xsi:type="dcterms:W3CDTF">2011-08-01T06:04:30Z</dcterms:modified>
  <cp:revision>1</cp:revision>
  <dc:title>FF25 Social Media Cards_I'm Attending</dc:title>
</cp:coreProperties>
</file>