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8953500" cy="7505700"/>
  <p:notesSz cx="6858000" cy="9144000"/>
  <p:embeddedFontLst>
    <p:embeddedFont>
      <p:font typeface="Roboto Condensed" charset="1" panose="02000000000000000000"/>
      <p:regular r:id="rId12"/>
    </p:embeddedFont>
    <p:embeddedFont>
      <p:font typeface="Roboto Condensed Bold" charset="1" panose="02000000000000000000"/>
      <p:regular r:id="rId13"/>
    </p:embeddedFont>
    <p:embeddedFont>
      <p:font typeface="Open Sans 1" charset="1" panose="020B0606030504020204"/>
      <p:regular r:id="rId14"/>
    </p:embeddedFont>
    <p:embeddedFont>
      <p:font typeface="Roboto" charset="1" panose="02000000000000000000"/>
      <p:regular r:id="rId15"/>
    </p:embeddedFont>
    <p:embeddedFont>
      <p:font typeface="Open Sans 2" charset="1" panose="00000000000000000000"/>
      <p:regular r:id="rId16"/>
    </p:embeddedFont>
    <p:embeddedFont>
      <p:font typeface="Open Sans 2 Bol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618" y="-674"/>
            <a:ext cx="8984649" cy="603410"/>
            <a:chOff x="0" y="0"/>
            <a:chExt cx="2756924" cy="1851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6924" cy="185155"/>
            </a:xfrm>
            <a:custGeom>
              <a:avLst/>
              <a:gdLst/>
              <a:ahLst/>
              <a:cxnLst/>
              <a:rect r="r" b="b" t="t" l="l"/>
              <a:pathLst>
                <a:path h="185155" w="2756924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AF2E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2178061" y="3432132"/>
            <a:ext cx="1016075" cy="1016075"/>
            <a:chOff x="0" y="0"/>
            <a:chExt cx="361586" cy="36158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086B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546012" y="3431041"/>
            <a:ext cx="1014041" cy="1016075"/>
            <a:chOff x="0" y="0"/>
            <a:chExt cx="360862" cy="36158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FE5E42">
                    <a:alpha val="100000"/>
                  </a:srgbClr>
                </a:gs>
                <a:gs pos="100000">
                  <a:srgbClr val="FC983B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95236" y="3431041"/>
            <a:ext cx="1016075" cy="1016075"/>
            <a:chOff x="0" y="0"/>
            <a:chExt cx="361586" cy="3615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C335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7226803" y="3431041"/>
            <a:ext cx="1014041" cy="1016075"/>
            <a:chOff x="0" y="0"/>
            <a:chExt cx="360862" cy="36158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0C3354">
                    <a:alpha val="100000"/>
                  </a:srgbClr>
                </a:gs>
                <a:gs pos="100000">
                  <a:srgbClr val="2086B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860886" y="3432132"/>
            <a:ext cx="1016075" cy="1016075"/>
            <a:chOff x="0" y="0"/>
            <a:chExt cx="361586" cy="36158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FD7E3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750570" y="925965"/>
            <a:ext cx="1843864" cy="1111149"/>
          </a:xfrm>
          <a:custGeom>
            <a:avLst/>
            <a:gdLst/>
            <a:ahLst/>
            <a:cxnLst/>
            <a:rect r="r" b="b" t="t" l="l"/>
            <a:pathLst>
              <a:path h="1111149" w="1843864">
                <a:moveTo>
                  <a:pt x="0" y="0"/>
                </a:moveTo>
                <a:lnTo>
                  <a:pt x="1843864" y="0"/>
                </a:lnTo>
                <a:lnTo>
                  <a:pt x="1843864" y="1111149"/>
                </a:lnTo>
                <a:lnTo>
                  <a:pt x="0" y="1111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522417" y="1237304"/>
            <a:ext cx="2121529" cy="504535"/>
          </a:xfrm>
          <a:custGeom>
            <a:avLst/>
            <a:gdLst/>
            <a:ahLst/>
            <a:cxnLst/>
            <a:rect r="r" b="b" t="t" l="l"/>
            <a:pathLst>
              <a:path h="504535" w="2121529">
                <a:moveTo>
                  <a:pt x="0" y="0"/>
                </a:moveTo>
                <a:lnTo>
                  <a:pt x="2121529" y="0"/>
                </a:lnTo>
                <a:lnTo>
                  <a:pt x="2121529" y="504535"/>
                </a:lnTo>
                <a:lnTo>
                  <a:pt x="0" y="5045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315257" y="985697"/>
            <a:ext cx="1925586" cy="1156193"/>
          </a:xfrm>
          <a:custGeom>
            <a:avLst/>
            <a:gdLst/>
            <a:ahLst/>
            <a:cxnLst/>
            <a:rect r="r" b="b" t="t" l="l"/>
            <a:pathLst>
              <a:path h="1156193" w="1925586">
                <a:moveTo>
                  <a:pt x="0" y="0"/>
                </a:moveTo>
                <a:lnTo>
                  <a:pt x="1925586" y="0"/>
                </a:lnTo>
                <a:lnTo>
                  <a:pt x="1925586" y="1156192"/>
                </a:lnTo>
                <a:lnTo>
                  <a:pt x="0" y="115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49469" y="4547638"/>
            <a:ext cx="635329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#0C3354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67113" y="4567257"/>
            <a:ext cx="637972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#2086B9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081918" y="4567257"/>
            <a:ext cx="637091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#FD7E3E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60054" y="4532272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#FD7E3E and #FCAA39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79474" y="6139281"/>
            <a:ext cx="1542139" cy="6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235145" y="6223694"/>
            <a:ext cx="2288217" cy="500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23363" y="6400238"/>
            <a:ext cx="2288217" cy="2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459979" y="6743367"/>
            <a:ext cx="1181129" cy="18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235145" y="6731947"/>
            <a:ext cx="2288217" cy="18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 Condensed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551937" y="6732506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040845" y="4547638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#0C3354 and #2086B9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57099" r="0" b="-1570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71520" y="831724"/>
            <a:ext cx="4845964" cy="2909695"/>
          </a:xfrm>
          <a:custGeom>
            <a:avLst/>
            <a:gdLst/>
            <a:ahLst/>
            <a:cxnLst/>
            <a:rect r="r" b="b" t="t" l="l"/>
            <a:pathLst>
              <a:path h="2909695" w="4845964">
                <a:moveTo>
                  <a:pt x="0" y="0"/>
                </a:moveTo>
                <a:lnTo>
                  <a:pt x="4845965" y="0"/>
                </a:lnTo>
                <a:lnTo>
                  <a:pt x="4845965" y="2909694"/>
                </a:lnTo>
                <a:lnTo>
                  <a:pt x="0" y="290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98053" y="4799434"/>
            <a:ext cx="6660117" cy="61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ultimate event for building leadership skills and advancing professional development for facility managers!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476607" y="6073563"/>
            <a:ext cx="2000286" cy="600413"/>
            <a:chOff x="0" y="0"/>
            <a:chExt cx="722044" cy="216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2044" cy="216731"/>
            </a:xfrm>
            <a:custGeom>
              <a:avLst/>
              <a:gdLst/>
              <a:ahLst/>
              <a:cxnLst/>
              <a:rect r="r" b="b" t="t" l="l"/>
              <a:pathLst>
                <a:path h="216731" w="722044">
                  <a:moveTo>
                    <a:pt x="108366" y="0"/>
                  </a:moveTo>
                  <a:lnTo>
                    <a:pt x="613678" y="0"/>
                  </a:lnTo>
                  <a:cubicBezTo>
                    <a:pt x="642418" y="0"/>
                    <a:pt x="669982" y="11417"/>
                    <a:pt x="690304" y="31740"/>
                  </a:cubicBezTo>
                  <a:cubicBezTo>
                    <a:pt x="710627" y="52062"/>
                    <a:pt x="722044" y="79625"/>
                    <a:pt x="722044" y="108366"/>
                  </a:cubicBezTo>
                  <a:lnTo>
                    <a:pt x="722044" y="108366"/>
                  </a:lnTo>
                  <a:cubicBezTo>
                    <a:pt x="722044" y="137106"/>
                    <a:pt x="710627" y="164669"/>
                    <a:pt x="690304" y="184992"/>
                  </a:cubicBezTo>
                  <a:cubicBezTo>
                    <a:pt x="669982" y="205314"/>
                    <a:pt x="642418" y="216731"/>
                    <a:pt x="613678" y="216731"/>
                  </a:cubicBezTo>
                  <a:lnTo>
                    <a:pt x="108366" y="216731"/>
                  </a:lnTo>
                  <a:cubicBezTo>
                    <a:pt x="79625" y="216731"/>
                    <a:pt x="52062" y="205314"/>
                    <a:pt x="31740" y="184992"/>
                  </a:cubicBezTo>
                  <a:cubicBezTo>
                    <a:pt x="11417" y="164669"/>
                    <a:pt x="0" y="137106"/>
                    <a:pt x="0" y="108366"/>
                  </a:cubicBezTo>
                  <a:lnTo>
                    <a:pt x="0" y="108366"/>
                  </a:lnTo>
                  <a:cubicBezTo>
                    <a:pt x="0" y="79625"/>
                    <a:pt x="11417" y="52062"/>
                    <a:pt x="31740" y="31740"/>
                  </a:cubicBezTo>
                  <a:cubicBezTo>
                    <a:pt x="52062" y="11417"/>
                    <a:pt x="79625" y="0"/>
                    <a:pt x="1083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722044" cy="245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65172" y="3731893"/>
            <a:ext cx="7223156" cy="1096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84"/>
              </a:lnSpc>
            </a:pPr>
            <a:r>
              <a:rPr lang="en-US" b="true" sz="6345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WE’RE EXHIBITING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23926" y="5496556"/>
            <a:ext cx="2505649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3" b="true">
                <a:solidFill>
                  <a:srgbClr val="FC843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 #XXX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57099" r="0" b="-1570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2860" y="750570"/>
            <a:ext cx="6047781" cy="3631309"/>
          </a:xfrm>
          <a:custGeom>
            <a:avLst/>
            <a:gdLst/>
            <a:ahLst/>
            <a:cxnLst/>
            <a:rect r="r" b="b" t="t" l="l"/>
            <a:pathLst>
              <a:path h="3631309" w="6047781">
                <a:moveTo>
                  <a:pt x="0" y="0"/>
                </a:moveTo>
                <a:lnTo>
                  <a:pt x="6047780" y="0"/>
                </a:lnTo>
                <a:lnTo>
                  <a:pt x="6047780" y="3631309"/>
                </a:lnTo>
                <a:lnTo>
                  <a:pt x="0" y="3631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cap="flat" w="28575">
            <a:solidFill>
              <a:srgbClr val="FC843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5300526" y="5090775"/>
            <a:ext cx="2902404" cy="1588447"/>
            <a:chOff x="0" y="0"/>
            <a:chExt cx="1047681" cy="5733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7681" cy="573382"/>
            </a:xfrm>
            <a:custGeom>
              <a:avLst/>
              <a:gdLst/>
              <a:ahLst/>
              <a:cxnLst/>
              <a:rect r="r" b="b" t="t" l="l"/>
              <a:pathLst>
                <a:path h="573382" w="1047681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9135" y="5622711"/>
            <a:ext cx="4192270" cy="78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5"/>
              </a:lnSpc>
            </a:pPr>
            <a:r>
              <a:rPr lang="en-US" sz="154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the ultimate event for building leadership skills and advancing professional development for facility managers!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9135" y="4878663"/>
            <a:ext cx="4192270" cy="697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046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WE’RE EXHIBITING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6464255"/>
            <a:ext cx="2631768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2"/>
              </a:lnSpc>
            </a:pPr>
            <a:r>
              <a:rPr lang="en-US" sz="1673" b="true">
                <a:solidFill>
                  <a:srgbClr val="FC843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 #XXX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57099" r="0" b="-1570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71520" y="831724"/>
            <a:ext cx="4845964" cy="2909695"/>
          </a:xfrm>
          <a:custGeom>
            <a:avLst/>
            <a:gdLst/>
            <a:ahLst/>
            <a:cxnLst/>
            <a:rect r="r" b="b" t="t" l="l"/>
            <a:pathLst>
              <a:path h="2909695" w="4845964">
                <a:moveTo>
                  <a:pt x="0" y="0"/>
                </a:moveTo>
                <a:lnTo>
                  <a:pt x="4845965" y="0"/>
                </a:lnTo>
                <a:lnTo>
                  <a:pt x="4845965" y="2909694"/>
                </a:lnTo>
                <a:lnTo>
                  <a:pt x="0" y="290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98053" y="4799434"/>
            <a:ext cx="6660117" cy="611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of the ultimate event for building leadership skills and advancing professional development for facility managers!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476607" y="6073563"/>
            <a:ext cx="2000286" cy="600413"/>
            <a:chOff x="0" y="0"/>
            <a:chExt cx="722044" cy="216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2044" cy="216731"/>
            </a:xfrm>
            <a:custGeom>
              <a:avLst/>
              <a:gdLst/>
              <a:ahLst/>
              <a:cxnLst/>
              <a:rect r="r" b="b" t="t" l="l"/>
              <a:pathLst>
                <a:path h="216731" w="722044">
                  <a:moveTo>
                    <a:pt x="108366" y="0"/>
                  </a:moveTo>
                  <a:lnTo>
                    <a:pt x="613678" y="0"/>
                  </a:lnTo>
                  <a:cubicBezTo>
                    <a:pt x="642418" y="0"/>
                    <a:pt x="669982" y="11417"/>
                    <a:pt x="690304" y="31740"/>
                  </a:cubicBezTo>
                  <a:cubicBezTo>
                    <a:pt x="710627" y="52062"/>
                    <a:pt x="722044" y="79625"/>
                    <a:pt x="722044" y="108366"/>
                  </a:cubicBezTo>
                  <a:lnTo>
                    <a:pt x="722044" y="108366"/>
                  </a:lnTo>
                  <a:cubicBezTo>
                    <a:pt x="722044" y="137106"/>
                    <a:pt x="710627" y="164669"/>
                    <a:pt x="690304" y="184992"/>
                  </a:cubicBezTo>
                  <a:cubicBezTo>
                    <a:pt x="669982" y="205314"/>
                    <a:pt x="642418" y="216731"/>
                    <a:pt x="613678" y="216731"/>
                  </a:cubicBezTo>
                  <a:lnTo>
                    <a:pt x="108366" y="216731"/>
                  </a:lnTo>
                  <a:cubicBezTo>
                    <a:pt x="79625" y="216731"/>
                    <a:pt x="52062" y="205314"/>
                    <a:pt x="31740" y="184992"/>
                  </a:cubicBezTo>
                  <a:cubicBezTo>
                    <a:pt x="11417" y="164669"/>
                    <a:pt x="0" y="137106"/>
                    <a:pt x="0" y="108366"/>
                  </a:cubicBezTo>
                  <a:lnTo>
                    <a:pt x="0" y="108366"/>
                  </a:lnTo>
                  <a:cubicBezTo>
                    <a:pt x="0" y="79625"/>
                    <a:pt x="11417" y="52062"/>
                    <a:pt x="31740" y="31740"/>
                  </a:cubicBezTo>
                  <a:cubicBezTo>
                    <a:pt x="52062" y="11417"/>
                    <a:pt x="79625" y="0"/>
                    <a:pt x="1083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722044" cy="245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65172" y="3799204"/>
            <a:ext cx="7223156" cy="90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4"/>
              </a:lnSpc>
            </a:pPr>
            <a:r>
              <a:rPr lang="en-US" b="true" sz="5245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WE’RE A PROUD PARTNER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71245" y="5496556"/>
            <a:ext cx="2097563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3" b="true">
                <a:solidFill>
                  <a:srgbClr val="FC843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33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87483" y="-806725"/>
            <a:ext cx="14312296" cy="11997967"/>
          </a:xfrm>
          <a:custGeom>
            <a:avLst/>
            <a:gdLst/>
            <a:ahLst/>
            <a:cxnLst/>
            <a:rect r="r" b="b" t="t" l="l"/>
            <a:pathLst>
              <a:path h="11997967" w="14312296">
                <a:moveTo>
                  <a:pt x="0" y="0"/>
                </a:moveTo>
                <a:lnTo>
                  <a:pt x="14312296" y="0"/>
                </a:lnTo>
                <a:lnTo>
                  <a:pt x="14312296" y="11997967"/>
                </a:lnTo>
                <a:lnTo>
                  <a:pt x="0" y="11997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57099" r="0" b="-1570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11408" y="1031368"/>
            <a:ext cx="5330684" cy="3200738"/>
          </a:xfrm>
          <a:custGeom>
            <a:avLst/>
            <a:gdLst/>
            <a:ahLst/>
            <a:cxnLst/>
            <a:rect r="r" b="b" t="t" l="l"/>
            <a:pathLst>
              <a:path h="3200738" w="5330684">
                <a:moveTo>
                  <a:pt x="0" y="0"/>
                </a:moveTo>
                <a:lnTo>
                  <a:pt x="5330684" y="0"/>
                </a:lnTo>
                <a:lnTo>
                  <a:pt x="5330684" y="3200739"/>
                </a:lnTo>
                <a:lnTo>
                  <a:pt x="0" y="3200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669135" y="4502425"/>
            <a:ext cx="7533795" cy="0"/>
          </a:xfrm>
          <a:prstGeom prst="line">
            <a:avLst/>
          </a:prstGeom>
          <a:ln cap="flat" w="28575">
            <a:solidFill>
              <a:srgbClr val="FC843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5300526" y="5090775"/>
            <a:ext cx="2902404" cy="1588447"/>
            <a:chOff x="0" y="0"/>
            <a:chExt cx="1047681" cy="5733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7681" cy="573382"/>
            </a:xfrm>
            <a:custGeom>
              <a:avLst/>
              <a:gdLst/>
              <a:ahLst/>
              <a:cxnLst/>
              <a:rect r="r" b="b" t="t" l="l"/>
              <a:pathLst>
                <a:path h="573382" w="1047681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9135" y="5835804"/>
            <a:ext cx="4192270" cy="78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5"/>
              </a:lnSpc>
            </a:pPr>
            <a:r>
              <a:rPr lang="en-US" sz="154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of the ultimate event for building leadership skills and advancing professional development for facility managers!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9135" y="4688163"/>
            <a:ext cx="3955669" cy="1176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046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WE’RE A</a:t>
            </a:r>
          </a:p>
          <a:p>
            <a:pPr algn="l">
              <a:lnSpc>
                <a:spcPts val="2023"/>
              </a:lnSpc>
            </a:pPr>
            <a:r>
              <a:rPr lang="en-US" sz="4046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PROUD PARTNER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35" y="6677348"/>
            <a:ext cx="2097563" cy="2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42"/>
              </a:lnSpc>
            </a:pPr>
            <a:r>
              <a:rPr lang="en-US" sz="1673" b="true">
                <a:solidFill>
                  <a:srgbClr val="FC843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DAGbKVKEMW8</dc:identifier>
  <dcterms:modified xsi:type="dcterms:W3CDTF">2011-08-01T06:04:30Z</dcterms:modified>
  <cp:revision>1</cp:revision>
  <dc:title>FF25 Social Media Cards_I'm Exhibiting</dc:title>
</cp:coreProperties>
</file>