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F645-B4C2-37CB-07A2-122EDE0FB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85D45-25D6-8177-CEC2-8200829B4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95A8A-34DA-8392-B51D-305D5FC0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C8837-CF63-44BD-AE23-87DD3800024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D43F7-FC3D-D019-B10D-FA21C60C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D9EB0-1FA8-4B89-0E16-B8933379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3ED1-3675-4397-8D09-D153A87C6DB5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8D26BF8C-BECF-6068-0ED4-ED519E0353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4B87C485-3292-BA70-F416-F323015F03E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7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91A4E3-792A-E4A4-353B-AFCF34A24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193CB-9A05-BFE7-735B-39D49DAE4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ED4-6078-F1E1-1728-5547A7A978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C8837-CF63-44BD-AE23-87DD38000245}" type="datetimeFigureOut">
              <a:rPr lang="en-US" smtClean="0"/>
              <a:t>6/1/2022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71FD0-5A22-153E-0863-93B704D64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BA24B-2EE3-C438-34E1-4A881F35C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43ED1-3675-4397-8D09-D153A87C6DB5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BB29DD17-ADCF-0D29-FABE-60F0D9DD7A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7C0A0B3E-A3F9-7C88-586A-D0A0AC611E3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94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D2A4-57EC-EBCD-93EC-85BFF2F3C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61067"/>
            <a:ext cx="12192000" cy="1103647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rgbClr val="00206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C9DCE-483F-05C7-7801-6CF034DD2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91014"/>
            <a:ext cx="12192000" cy="808264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406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79F52-6511-F3BA-1EA2-193C61DD51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95015B-CBAC-2617-1FFC-613A71D9F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30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Main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Yonas Woldetsadik</dc:creator>
  <cp:lastModifiedBy>Yonas Woldetsadik</cp:lastModifiedBy>
  <cp:revision>5</cp:revision>
  <dcterms:created xsi:type="dcterms:W3CDTF">2022-05-26T21:51:42Z</dcterms:created>
  <dcterms:modified xsi:type="dcterms:W3CDTF">2022-06-01T21:16:33Z</dcterms:modified>
</cp:coreProperties>
</file>