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8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3206144C-EB61-4415-97A7-BF446708AA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0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5787A0A7-DAD9-EF7C-5E74-35A0DBC869A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1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0284CF-B7A5-42F1-A9FA-D8012FE2DA2C}"/>
              </a:ext>
            </a:extLst>
          </p:cNvPr>
          <p:cNvSpPr txBox="1"/>
          <p:nvPr/>
        </p:nvSpPr>
        <p:spPr>
          <a:xfrm>
            <a:off x="5713486" y="2704807"/>
            <a:ext cx="6067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title goes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AD06F-A780-43F7-BC3A-053BE751BFD4}"/>
              </a:ext>
            </a:extLst>
          </p:cNvPr>
          <p:cNvSpPr txBox="1"/>
          <p:nvPr/>
        </p:nvSpPr>
        <p:spPr>
          <a:xfrm>
            <a:off x="5817332" y="3572448"/>
            <a:ext cx="4819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58704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BB20FA-DD2A-4484-9038-A74FBD5AD5A2}"/>
              </a:ext>
            </a:extLst>
          </p:cNvPr>
          <p:cNvSpPr txBox="1"/>
          <p:nvPr/>
        </p:nvSpPr>
        <p:spPr>
          <a:xfrm>
            <a:off x="777134" y="1290504"/>
            <a:ext cx="1022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Content Goes here…</a:t>
            </a:r>
          </a:p>
        </p:txBody>
      </p:sp>
    </p:spTree>
    <p:extLst>
      <p:ext uri="{BB962C8B-B14F-4D97-AF65-F5344CB8AC3E}">
        <p14:creationId xmlns:p14="http://schemas.microsoft.com/office/powerpoint/2010/main" val="224441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Yonas Woldetsadik</cp:lastModifiedBy>
  <cp:revision>11</cp:revision>
  <dcterms:created xsi:type="dcterms:W3CDTF">2022-01-19T22:20:52Z</dcterms:created>
  <dcterms:modified xsi:type="dcterms:W3CDTF">2023-01-09T23:27:37Z</dcterms:modified>
</cp:coreProperties>
</file>