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8953500" cy="7505700"/>
  <p:notesSz cx="6858000" cy="9144000"/>
  <p:embeddedFontLst>
    <p:embeddedFont>
      <p:font typeface="Roboto Condensed" charset="1" panose="02000000000000000000"/>
      <p:regular r:id="rId15"/>
    </p:embeddedFont>
    <p:embeddedFont>
      <p:font typeface="Open Sans 1" charset="1" panose="020B0606030504020204"/>
      <p:regular r:id="rId16"/>
    </p:embeddedFont>
    <p:embeddedFont>
      <p:font typeface="Roboto Condensed Bold" charset="1" panose="02000000000000000000"/>
      <p:regular r:id="rId17"/>
    </p:embeddedFont>
    <p:embeddedFont>
      <p:font typeface="Roboto" charset="1" panose="02000000000000000000"/>
      <p:regular r:id="rId18"/>
    </p:embeddedFont>
    <p:embeddedFont>
      <p:font typeface="Open Sans 2" charset="1" panose="00000000000000000000"/>
      <p:regular r:id="rId19"/>
    </p:embeddedFont>
    <p:embeddedFont>
      <p:font typeface="Open Sans 2 Bold" charset="1" panose="00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7.png" Type="http://schemas.openxmlformats.org/officeDocument/2006/relationships/image"/><Relationship Id="rId4" Target="../media/image2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814781" y="3247746"/>
            <a:ext cx="1178386" cy="1178386"/>
            <a:chOff x="0" y="0"/>
            <a:chExt cx="361586" cy="3615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61586" cy="361586"/>
            </a:xfrm>
            <a:custGeom>
              <a:avLst/>
              <a:gdLst/>
              <a:ahLst/>
              <a:cxnLst/>
              <a:rect r="r" b="b" t="t" l="l"/>
              <a:pathLst>
                <a:path h="361586" w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EF416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61586" cy="399686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0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795025" y="3245362"/>
            <a:ext cx="1176027" cy="1178386"/>
            <a:chOff x="0" y="0"/>
            <a:chExt cx="360862" cy="36158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60862" cy="361586"/>
            </a:xfrm>
            <a:custGeom>
              <a:avLst/>
              <a:gdLst/>
              <a:ahLst/>
              <a:cxnLst/>
              <a:rect r="r" b="b" t="t" l="l"/>
              <a:pathLst>
                <a:path h="361586" w="360862">
                  <a:moveTo>
                    <a:pt x="0" y="0"/>
                  </a:moveTo>
                  <a:lnTo>
                    <a:pt x="360862" y="0"/>
                  </a:lnTo>
                  <a:lnTo>
                    <a:pt x="360862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00B2A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60862" cy="399686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0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50570" y="3247746"/>
            <a:ext cx="1178386" cy="1178386"/>
            <a:chOff x="0" y="0"/>
            <a:chExt cx="361586" cy="36158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61586" cy="361586"/>
            </a:xfrm>
            <a:custGeom>
              <a:avLst/>
              <a:gdLst/>
              <a:ahLst/>
              <a:cxnLst/>
              <a:rect r="r" b="b" t="t" l="l"/>
              <a:pathLst>
                <a:path h="361586" w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FF81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361586" cy="399686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0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771152" y="3245362"/>
            <a:ext cx="1176027" cy="1178386"/>
            <a:chOff x="0" y="0"/>
            <a:chExt cx="360862" cy="36158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60862" cy="361586"/>
            </a:xfrm>
            <a:custGeom>
              <a:avLst/>
              <a:gdLst/>
              <a:ahLst/>
              <a:cxnLst/>
              <a:rect r="r" b="b" t="t" l="l"/>
              <a:pathLst>
                <a:path h="361586" w="360862">
                  <a:moveTo>
                    <a:pt x="0" y="0"/>
                  </a:moveTo>
                  <a:lnTo>
                    <a:pt x="360862" y="0"/>
                  </a:lnTo>
                  <a:lnTo>
                    <a:pt x="360862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2F4CC9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360862" cy="399686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04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71153" y="602736"/>
            <a:ext cx="9095806" cy="1758229"/>
            <a:chOff x="0" y="0"/>
            <a:chExt cx="2791032" cy="53950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791032" cy="539509"/>
            </a:xfrm>
            <a:custGeom>
              <a:avLst/>
              <a:gdLst/>
              <a:ahLst/>
              <a:cxnLst/>
              <a:rect r="r" b="b" t="t" l="l"/>
              <a:pathLst>
                <a:path h="539509" w="2791032">
                  <a:moveTo>
                    <a:pt x="0" y="0"/>
                  </a:moveTo>
                  <a:lnTo>
                    <a:pt x="2791032" y="0"/>
                  </a:lnTo>
                  <a:lnTo>
                    <a:pt x="2791032" y="539509"/>
                  </a:lnTo>
                  <a:lnTo>
                    <a:pt x="0" y="5395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791032" cy="577609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040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750570" y="853188"/>
            <a:ext cx="2868058" cy="1155667"/>
          </a:xfrm>
          <a:custGeom>
            <a:avLst/>
            <a:gdLst/>
            <a:ahLst/>
            <a:cxnLst/>
            <a:rect r="r" b="b" t="t" l="l"/>
            <a:pathLst>
              <a:path h="1155667" w="2868058">
                <a:moveTo>
                  <a:pt x="0" y="0"/>
                </a:moveTo>
                <a:lnTo>
                  <a:pt x="2868058" y="0"/>
                </a:lnTo>
                <a:lnTo>
                  <a:pt x="2868058" y="1155667"/>
                </a:lnTo>
                <a:lnTo>
                  <a:pt x="0" y="11556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207" t="0" r="-4207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-17618" y="-674"/>
            <a:ext cx="4467154" cy="603410"/>
            <a:chOff x="0" y="0"/>
            <a:chExt cx="1370738" cy="18515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370738" cy="185155"/>
            </a:xfrm>
            <a:custGeom>
              <a:avLst/>
              <a:gdLst/>
              <a:ahLst/>
              <a:cxnLst/>
              <a:rect r="r" b="b" t="t" l="l"/>
              <a:pathLst>
                <a:path h="185155" w="1370738">
                  <a:moveTo>
                    <a:pt x="0" y="0"/>
                  </a:moveTo>
                  <a:lnTo>
                    <a:pt x="1370738" y="0"/>
                  </a:lnTo>
                  <a:lnTo>
                    <a:pt x="1370738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FCEAD6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1370738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000000"/>
                  </a:solidFill>
                  <a:latin typeface="Roboto Condensed"/>
                </a:rPr>
                <a:t>LOGO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4476750" y="-674"/>
            <a:ext cx="4476750" cy="603410"/>
            <a:chOff x="0" y="0"/>
            <a:chExt cx="1373683" cy="185155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373683" cy="185155"/>
            </a:xfrm>
            <a:custGeom>
              <a:avLst/>
              <a:gdLst/>
              <a:ahLst/>
              <a:cxnLst/>
              <a:rect r="r" b="b" t="t" l="l"/>
              <a:pathLst>
                <a:path h="185155" w="1373683">
                  <a:moveTo>
                    <a:pt x="0" y="0"/>
                  </a:moveTo>
                  <a:lnTo>
                    <a:pt x="1373683" y="0"/>
                  </a:lnTo>
                  <a:lnTo>
                    <a:pt x="1373683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FCEAD6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1373683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000000"/>
                  </a:solidFill>
                  <a:latin typeface="Roboto Condensed"/>
                </a:rPr>
                <a:t>DESIGN ELEMENTS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0" y="2360964"/>
            <a:ext cx="8967031" cy="603410"/>
            <a:chOff x="0" y="0"/>
            <a:chExt cx="2751517" cy="18515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751518" cy="185155"/>
            </a:xfrm>
            <a:custGeom>
              <a:avLst/>
              <a:gdLst/>
              <a:ahLst/>
              <a:cxnLst/>
              <a:rect r="r" b="b" t="t" l="l"/>
              <a:pathLst>
                <a:path h="185155" w="2751518">
                  <a:moveTo>
                    <a:pt x="0" y="0"/>
                  </a:moveTo>
                  <a:lnTo>
                    <a:pt x="2751518" y="0"/>
                  </a:lnTo>
                  <a:lnTo>
                    <a:pt x="2751518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FCEAD6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2751517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000000"/>
                  </a:solidFill>
                  <a:latin typeface="Roboto Condensed"/>
                </a:rPr>
                <a:t>COLORS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-84080" y="5067379"/>
            <a:ext cx="9095806" cy="603410"/>
            <a:chOff x="0" y="0"/>
            <a:chExt cx="2791032" cy="18515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791032" cy="185155"/>
            </a:xfrm>
            <a:custGeom>
              <a:avLst/>
              <a:gdLst/>
              <a:ahLst/>
              <a:cxnLst/>
              <a:rect r="r" b="b" t="t" l="l"/>
              <a:pathLst>
                <a:path h="185155" w="2791032">
                  <a:moveTo>
                    <a:pt x="0" y="0"/>
                  </a:moveTo>
                  <a:lnTo>
                    <a:pt x="2791032" y="0"/>
                  </a:lnTo>
                  <a:lnTo>
                    <a:pt x="2791032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FCEAD6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47625"/>
              <a:ext cx="2791032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000000"/>
                  </a:solidFill>
                  <a:latin typeface="Roboto Condensed"/>
                </a:rPr>
                <a:t>FONTS</a:t>
              </a:r>
            </a:p>
          </p:txBody>
        </p:sp>
      </p:grpSp>
      <p:sp>
        <p:nvSpPr>
          <p:cNvPr name="AutoShape 30" id="30"/>
          <p:cNvSpPr/>
          <p:nvPr/>
        </p:nvSpPr>
        <p:spPr>
          <a:xfrm>
            <a:off x="-17618" y="2969137"/>
            <a:ext cx="8971118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1" id="31"/>
          <p:cNvSpPr/>
          <p:nvPr/>
        </p:nvSpPr>
        <p:spPr>
          <a:xfrm>
            <a:off x="4463823" y="-215191"/>
            <a:ext cx="0" cy="2576155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2" id="32"/>
          <p:cNvSpPr/>
          <p:nvPr/>
        </p:nvSpPr>
        <p:spPr>
          <a:xfrm flipH="false" flipV="false" rot="0">
            <a:off x="6609911" y="837417"/>
            <a:ext cx="967901" cy="1171439"/>
          </a:xfrm>
          <a:custGeom>
            <a:avLst/>
            <a:gdLst/>
            <a:ahLst/>
            <a:cxnLst/>
            <a:rect r="r" b="b" t="t" l="l"/>
            <a:pathLst>
              <a:path h="1171439" w="967901">
                <a:moveTo>
                  <a:pt x="0" y="0"/>
                </a:moveTo>
                <a:lnTo>
                  <a:pt x="967901" y="0"/>
                </a:lnTo>
                <a:lnTo>
                  <a:pt x="967901" y="1171438"/>
                </a:lnTo>
                <a:lnTo>
                  <a:pt x="0" y="11714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4849525" y="969328"/>
            <a:ext cx="1487368" cy="1025045"/>
          </a:xfrm>
          <a:custGeom>
            <a:avLst/>
            <a:gdLst/>
            <a:ahLst/>
            <a:cxnLst/>
            <a:rect r="r" b="b" t="t" l="l"/>
            <a:pathLst>
              <a:path h="1025045" w="1487368">
                <a:moveTo>
                  <a:pt x="0" y="0"/>
                </a:moveTo>
                <a:lnTo>
                  <a:pt x="1487368" y="0"/>
                </a:lnTo>
                <a:lnTo>
                  <a:pt x="1487368" y="1025044"/>
                </a:lnTo>
                <a:lnTo>
                  <a:pt x="0" y="10250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7947180" y="1169699"/>
            <a:ext cx="509847" cy="624302"/>
          </a:xfrm>
          <a:custGeom>
            <a:avLst/>
            <a:gdLst/>
            <a:ahLst/>
            <a:cxnLst/>
            <a:rect r="r" b="b" t="t" l="l"/>
            <a:pathLst>
              <a:path h="624302" w="509847">
                <a:moveTo>
                  <a:pt x="0" y="0"/>
                </a:moveTo>
                <a:lnTo>
                  <a:pt x="509846" y="0"/>
                </a:lnTo>
                <a:lnTo>
                  <a:pt x="509846" y="624302"/>
                </a:lnTo>
                <a:lnTo>
                  <a:pt x="0" y="6243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986470" y="4557718"/>
            <a:ext cx="706586" cy="238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4"/>
              </a:lnSpc>
            </a:pPr>
            <a:r>
              <a:rPr lang="en-US" sz="1403">
                <a:solidFill>
                  <a:srgbClr val="000000"/>
                </a:solidFill>
                <a:latin typeface="Open Sans 1"/>
              </a:rPr>
              <a:t>#FF8100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052087" y="4557718"/>
            <a:ext cx="703776" cy="238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4"/>
              </a:lnSpc>
            </a:pPr>
            <a:r>
              <a:rPr lang="en-US" sz="1403">
                <a:solidFill>
                  <a:srgbClr val="000000"/>
                </a:solidFill>
                <a:latin typeface="Open Sans 1"/>
              </a:rPr>
              <a:t>#EF416F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007604" y="4555334"/>
            <a:ext cx="750870" cy="238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4"/>
              </a:lnSpc>
            </a:pPr>
            <a:r>
              <a:rPr lang="en-US" sz="1403">
                <a:solidFill>
                  <a:srgbClr val="000000"/>
                </a:solidFill>
                <a:latin typeface="Open Sans 1"/>
              </a:rPr>
              <a:t>#00B2A9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990370" y="4555334"/>
            <a:ext cx="737592" cy="240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4"/>
              </a:lnSpc>
            </a:pPr>
            <a:r>
              <a:rPr lang="en-US" sz="1403">
                <a:solidFill>
                  <a:srgbClr val="000000"/>
                </a:solidFill>
                <a:latin typeface="Open Sans 1"/>
              </a:rPr>
              <a:t>#2F4CC9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865337" y="7401840"/>
            <a:ext cx="1513428" cy="622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6"/>
              </a:lnSpc>
            </a:pPr>
            <a:r>
              <a:rPr lang="en-US" sz="3604">
                <a:solidFill>
                  <a:srgbClr val="000000"/>
                </a:solidFill>
                <a:latin typeface="Roboto Condensed Bold"/>
              </a:rPr>
              <a:t>Heading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632653" y="6023213"/>
            <a:ext cx="1763241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Roboto Condensed Bold"/>
              </a:rPr>
              <a:t>Heading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3155623" y="6194663"/>
            <a:ext cx="2616399" cy="556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Roboto"/>
              </a:rPr>
              <a:t>Subheading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6053032" y="6321560"/>
            <a:ext cx="2616399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Open Sans 1"/>
              </a:rPr>
              <a:t>Body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839010" y="6707108"/>
            <a:ext cx="1350529" cy="222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5"/>
              </a:lnSpc>
            </a:pPr>
            <a:r>
              <a:rPr lang="en-US" sz="1218">
                <a:solidFill>
                  <a:srgbClr val="000000"/>
                </a:solidFill>
                <a:latin typeface="Roboto Condensed Bold"/>
              </a:rPr>
              <a:t>Roboto Condensed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3155623" y="6759456"/>
            <a:ext cx="2616399" cy="216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8"/>
              </a:lnSpc>
            </a:pPr>
            <a:r>
              <a:rPr lang="en-US" sz="1220">
                <a:solidFill>
                  <a:srgbClr val="000000"/>
                </a:solidFill>
                <a:latin typeface="Roboto"/>
              </a:rPr>
              <a:t>Roboto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6085704" y="6689225"/>
            <a:ext cx="2616399" cy="197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8"/>
              </a:lnSpc>
            </a:pPr>
            <a:r>
              <a:rPr lang="en-US" sz="1220">
                <a:solidFill>
                  <a:srgbClr val="000000"/>
                </a:solidFill>
                <a:latin typeface="Open Sans 2"/>
              </a:rPr>
              <a:t>Open Sans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31999"/>
            </a:blip>
            <a:srcRect l="38561" t="0" r="7592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1686962" y="647043"/>
            <a:ext cx="5584855" cy="3836932"/>
            <a:chOff x="0" y="0"/>
            <a:chExt cx="7446474" cy="511591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19734"/>
              <a:ext cx="7446474" cy="4996176"/>
            </a:xfrm>
            <a:custGeom>
              <a:avLst/>
              <a:gdLst/>
              <a:ahLst/>
              <a:cxnLst/>
              <a:rect r="r" b="b" t="t" l="l"/>
              <a:pathLst>
                <a:path h="4996176" w="7446474">
                  <a:moveTo>
                    <a:pt x="0" y="0"/>
                  </a:moveTo>
                  <a:lnTo>
                    <a:pt x="7446474" y="0"/>
                  </a:lnTo>
                  <a:lnTo>
                    <a:pt x="7446474" y="4996176"/>
                  </a:lnTo>
                  <a:lnTo>
                    <a:pt x="0" y="4996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086463" y="0"/>
              <a:ext cx="2655803" cy="3839954"/>
            </a:xfrm>
            <a:custGeom>
              <a:avLst/>
              <a:gdLst/>
              <a:ahLst/>
              <a:cxnLst/>
              <a:rect r="r" b="b" t="t" l="l"/>
              <a:pathLst>
                <a:path h="3839954" w="2655803">
                  <a:moveTo>
                    <a:pt x="0" y="0"/>
                  </a:moveTo>
                  <a:lnTo>
                    <a:pt x="2655803" y="0"/>
                  </a:lnTo>
                  <a:lnTo>
                    <a:pt x="2655803" y="3839954"/>
                  </a:lnTo>
                  <a:lnTo>
                    <a:pt x="0" y="3839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83751" r="-275864" b="-76205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-4446751">
            <a:off x="7817005" y="5987813"/>
            <a:ext cx="1346360" cy="1630304"/>
          </a:xfrm>
          <a:custGeom>
            <a:avLst/>
            <a:gdLst/>
            <a:ahLst/>
            <a:cxnLst/>
            <a:rect r="r" b="b" t="t" l="l"/>
            <a:pathLst>
              <a:path h="1630304" w="1346360">
                <a:moveTo>
                  <a:pt x="0" y="0"/>
                </a:moveTo>
                <a:lnTo>
                  <a:pt x="1346360" y="0"/>
                </a:lnTo>
                <a:lnTo>
                  <a:pt x="1346360" y="1630304"/>
                </a:lnTo>
                <a:lnTo>
                  <a:pt x="0" y="16303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064347">
            <a:off x="-224047" y="-589614"/>
            <a:ext cx="1346360" cy="1630304"/>
          </a:xfrm>
          <a:custGeom>
            <a:avLst/>
            <a:gdLst/>
            <a:ahLst/>
            <a:cxnLst/>
            <a:rect r="r" b="b" t="t" l="l"/>
            <a:pathLst>
              <a:path h="1630304" w="1346360">
                <a:moveTo>
                  <a:pt x="0" y="0"/>
                </a:moveTo>
                <a:lnTo>
                  <a:pt x="1346360" y="0"/>
                </a:lnTo>
                <a:lnTo>
                  <a:pt x="1346360" y="1630304"/>
                </a:lnTo>
                <a:lnTo>
                  <a:pt x="0" y="16303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3476607" y="6365837"/>
            <a:ext cx="2000286" cy="600413"/>
            <a:chOff x="0" y="0"/>
            <a:chExt cx="722044" cy="21673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22044" cy="216731"/>
            </a:xfrm>
            <a:custGeom>
              <a:avLst/>
              <a:gdLst/>
              <a:ahLst/>
              <a:cxnLst/>
              <a:rect r="r" b="b" t="t" l="l"/>
              <a:pathLst>
                <a:path h="216731" w="722044">
                  <a:moveTo>
                    <a:pt x="108366" y="0"/>
                  </a:moveTo>
                  <a:lnTo>
                    <a:pt x="613678" y="0"/>
                  </a:lnTo>
                  <a:cubicBezTo>
                    <a:pt x="642418" y="0"/>
                    <a:pt x="669982" y="11417"/>
                    <a:pt x="690304" y="31740"/>
                  </a:cubicBezTo>
                  <a:cubicBezTo>
                    <a:pt x="710627" y="52062"/>
                    <a:pt x="722044" y="79625"/>
                    <a:pt x="722044" y="108366"/>
                  </a:cubicBezTo>
                  <a:lnTo>
                    <a:pt x="722044" y="108366"/>
                  </a:lnTo>
                  <a:cubicBezTo>
                    <a:pt x="722044" y="137106"/>
                    <a:pt x="710627" y="164669"/>
                    <a:pt x="690304" y="184992"/>
                  </a:cubicBezTo>
                  <a:cubicBezTo>
                    <a:pt x="669982" y="205314"/>
                    <a:pt x="642418" y="216731"/>
                    <a:pt x="613678" y="216731"/>
                  </a:cubicBezTo>
                  <a:lnTo>
                    <a:pt x="108366" y="216731"/>
                  </a:lnTo>
                  <a:cubicBezTo>
                    <a:pt x="79625" y="216731"/>
                    <a:pt x="52062" y="205314"/>
                    <a:pt x="31740" y="184992"/>
                  </a:cubicBezTo>
                  <a:cubicBezTo>
                    <a:pt x="11417" y="164669"/>
                    <a:pt x="0" y="137106"/>
                    <a:pt x="0" y="108366"/>
                  </a:cubicBezTo>
                  <a:lnTo>
                    <a:pt x="0" y="108366"/>
                  </a:lnTo>
                  <a:cubicBezTo>
                    <a:pt x="0" y="79625"/>
                    <a:pt x="11417" y="52062"/>
                    <a:pt x="31740" y="31740"/>
                  </a:cubicBezTo>
                  <a:cubicBezTo>
                    <a:pt x="52062" y="11417"/>
                    <a:pt x="79625" y="0"/>
                    <a:pt x="1083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722044" cy="2453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40"/>
                </a:lnSpc>
              </a:pPr>
              <a:r>
                <a:rPr lang="en-US" sz="1457">
                  <a:solidFill>
                    <a:srgbClr val="000000"/>
                  </a:solidFill>
                  <a:latin typeface="Open Sans 2"/>
                </a:rPr>
                <a:t>your logo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787048" y="5155867"/>
            <a:ext cx="5273818" cy="591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5"/>
              </a:lnSpc>
            </a:pPr>
            <a:r>
              <a:rPr lang="en-US" sz="1704">
                <a:solidFill>
                  <a:srgbClr val="FFFFFF"/>
                </a:solidFill>
                <a:latin typeface="Open Sans 2"/>
              </a:rPr>
              <a:t>At the largest, most highly acclaimed conference in the world for facility management professionals!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47307" y="4141808"/>
            <a:ext cx="5953299" cy="986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44"/>
              </a:lnSpc>
            </a:pPr>
            <a:r>
              <a:rPr lang="en-US" sz="5745">
                <a:solidFill>
                  <a:srgbClr val="FFFFFF"/>
                </a:solidFill>
                <a:latin typeface="Open Sans 2 Bold"/>
              </a:rPr>
              <a:t>We’re Exhibiting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105236" y="5842489"/>
            <a:ext cx="2097563" cy="29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2"/>
              </a:lnSpc>
            </a:pPr>
            <a:r>
              <a:rPr lang="en-US" sz="1673">
                <a:solidFill>
                  <a:srgbClr val="EF416F"/>
                </a:solidFill>
                <a:latin typeface="Open Sans 2 Bold"/>
              </a:rPr>
              <a:t>Visit us at Booth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31999"/>
            </a:blip>
            <a:srcRect l="42746" t="0" r="3407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1701340" y="1636823"/>
            <a:ext cx="1805254" cy="2620907"/>
          </a:xfrm>
          <a:custGeom>
            <a:avLst/>
            <a:gdLst/>
            <a:ahLst/>
            <a:cxnLst/>
            <a:rect r="r" b="b" t="t" l="l"/>
            <a:pathLst>
              <a:path h="2620907" w="1805254">
                <a:moveTo>
                  <a:pt x="0" y="0"/>
                </a:moveTo>
                <a:lnTo>
                  <a:pt x="1805254" y="0"/>
                </a:lnTo>
                <a:lnTo>
                  <a:pt x="1805254" y="2620908"/>
                </a:lnTo>
                <a:lnTo>
                  <a:pt x="0" y="26209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2998" r="-275864" b="-75893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669135" y="4694069"/>
            <a:ext cx="7533795" cy="0"/>
          </a:xfrm>
          <a:prstGeom prst="line">
            <a:avLst/>
          </a:prstGeom>
          <a:ln cap="flat" w="28575">
            <a:solidFill>
              <a:srgbClr val="EF416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-4446751">
            <a:off x="8064185" y="6277779"/>
            <a:ext cx="1346360" cy="1630304"/>
          </a:xfrm>
          <a:custGeom>
            <a:avLst/>
            <a:gdLst/>
            <a:ahLst/>
            <a:cxnLst/>
            <a:rect r="r" b="b" t="t" l="l"/>
            <a:pathLst>
              <a:path h="1630304" w="1346360">
                <a:moveTo>
                  <a:pt x="0" y="0"/>
                </a:moveTo>
                <a:lnTo>
                  <a:pt x="1346360" y="0"/>
                </a:lnTo>
                <a:lnTo>
                  <a:pt x="1346360" y="1630305"/>
                </a:lnTo>
                <a:lnTo>
                  <a:pt x="0" y="16303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5300526" y="5090775"/>
            <a:ext cx="2902404" cy="1588447"/>
            <a:chOff x="0" y="0"/>
            <a:chExt cx="1047681" cy="57338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47681" cy="573382"/>
            </a:xfrm>
            <a:custGeom>
              <a:avLst/>
              <a:gdLst/>
              <a:ahLst/>
              <a:cxnLst/>
              <a:rect r="r" b="b" t="t" l="l"/>
              <a:pathLst>
                <a:path h="573382" w="1047681">
                  <a:moveTo>
                    <a:pt x="98694" y="0"/>
                  </a:moveTo>
                  <a:lnTo>
                    <a:pt x="948987" y="0"/>
                  </a:lnTo>
                  <a:cubicBezTo>
                    <a:pt x="1003494" y="0"/>
                    <a:pt x="1047681" y="44187"/>
                    <a:pt x="1047681" y="98694"/>
                  </a:cubicBezTo>
                  <a:lnTo>
                    <a:pt x="1047681" y="474688"/>
                  </a:lnTo>
                  <a:cubicBezTo>
                    <a:pt x="1047681" y="529195"/>
                    <a:pt x="1003494" y="573382"/>
                    <a:pt x="948987" y="573382"/>
                  </a:cubicBezTo>
                  <a:lnTo>
                    <a:pt x="98694" y="573382"/>
                  </a:lnTo>
                  <a:cubicBezTo>
                    <a:pt x="44187" y="573382"/>
                    <a:pt x="0" y="529195"/>
                    <a:pt x="0" y="474688"/>
                  </a:cubicBezTo>
                  <a:lnTo>
                    <a:pt x="0" y="98694"/>
                  </a:lnTo>
                  <a:cubicBezTo>
                    <a:pt x="0" y="44187"/>
                    <a:pt x="44187" y="0"/>
                    <a:pt x="9869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1047681" cy="6019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40"/>
                </a:lnSpc>
              </a:pPr>
              <a:r>
                <a:rPr lang="en-US" sz="1457">
                  <a:solidFill>
                    <a:srgbClr val="000000"/>
                  </a:solidFill>
                  <a:latin typeface="Open Sans 2"/>
                </a:rPr>
                <a:t>your logo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216488" y="1343072"/>
            <a:ext cx="8363714" cy="3105029"/>
          </a:xfrm>
          <a:custGeom>
            <a:avLst/>
            <a:gdLst/>
            <a:ahLst/>
            <a:cxnLst/>
            <a:rect r="r" b="b" t="t" l="l"/>
            <a:pathLst>
              <a:path h="3105029" w="8363714">
                <a:moveTo>
                  <a:pt x="0" y="0"/>
                </a:moveTo>
                <a:lnTo>
                  <a:pt x="8363714" y="0"/>
                </a:lnTo>
                <a:lnTo>
                  <a:pt x="8363714" y="3105029"/>
                </a:lnTo>
                <a:lnTo>
                  <a:pt x="0" y="31050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69135" y="5749099"/>
            <a:ext cx="4368339" cy="503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25"/>
              </a:lnSpc>
            </a:pPr>
            <a:r>
              <a:rPr lang="en-US" sz="1446">
                <a:solidFill>
                  <a:srgbClr val="FFFFFF"/>
                </a:solidFill>
                <a:latin typeface="Open Sans 2"/>
              </a:rPr>
              <a:t>At the largest, most highly acclaimed conference in the world for facility management professionals!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69135" y="5014575"/>
            <a:ext cx="4192270" cy="690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64"/>
              </a:lnSpc>
            </a:pPr>
            <a:r>
              <a:rPr lang="en-US" sz="4046">
                <a:solidFill>
                  <a:srgbClr val="FFFFFF"/>
                </a:solidFill>
                <a:latin typeface="Open Sans 2 Bold"/>
              </a:rPr>
              <a:t>We’re Exhibiting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69135" y="6388347"/>
            <a:ext cx="2097563" cy="29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42"/>
              </a:lnSpc>
            </a:pPr>
            <a:r>
              <a:rPr lang="en-US" sz="1673">
                <a:solidFill>
                  <a:srgbClr val="EF416F"/>
                </a:solidFill>
                <a:latin typeface="Open Sans 2 Bold"/>
              </a:rPr>
              <a:t>Visit us at Booth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31999"/>
            </a:blip>
            <a:srcRect l="42746" t="0" r="3407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sp>
        <p:nvSpPr>
          <p:cNvPr name="AutoShape 4" id="4"/>
          <p:cNvSpPr/>
          <p:nvPr/>
        </p:nvSpPr>
        <p:spPr>
          <a:xfrm>
            <a:off x="669135" y="4694069"/>
            <a:ext cx="7533795" cy="0"/>
          </a:xfrm>
          <a:prstGeom prst="line">
            <a:avLst/>
          </a:prstGeom>
          <a:ln cap="flat" w="28575">
            <a:solidFill>
              <a:srgbClr val="EF416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-4446751">
            <a:off x="8064185" y="6277779"/>
            <a:ext cx="1346360" cy="1630304"/>
          </a:xfrm>
          <a:custGeom>
            <a:avLst/>
            <a:gdLst/>
            <a:ahLst/>
            <a:cxnLst/>
            <a:rect r="r" b="b" t="t" l="l"/>
            <a:pathLst>
              <a:path h="1630304" w="1346360">
                <a:moveTo>
                  <a:pt x="0" y="0"/>
                </a:moveTo>
                <a:lnTo>
                  <a:pt x="1346360" y="0"/>
                </a:lnTo>
                <a:lnTo>
                  <a:pt x="1346360" y="1630305"/>
                </a:lnTo>
                <a:lnTo>
                  <a:pt x="0" y="16303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5300526" y="5090775"/>
            <a:ext cx="2902404" cy="1588447"/>
            <a:chOff x="0" y="0"/>
            <a:chExt cx="1047681" cy="57338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47681" cy="573382"/>
            </a:xfrm>
            <a:custGeom>
              <a:avLst/>
              <a:gdLst/>
              <a:ahLst/>
              <a:cxnLst/>
              <a:rect r="r" b="b" t="t" l="l"/>
              <a:pathLst>
                <a:path h="573382" w="1047681">
                  <a:moveTo>
                    <a:pt x="98694" y="0"/>
                  </a:moveTo>
                  <a:lnTo>
                    <a:pt x="948987" y="0"/>
                  </a:lnTo>
                  <a:cubicBezTo>
                    <a:pt x="1003494" y="0"/>
                    <a:pt x="1047681" y="44187"/>
                    <a:pt x="1047681" y="98694"/>
                  </a:cubicBezTo>
                  <a:lnTo>
                    <a:pt x="1047681" y="474688"/>
                  </a:lnTo>
                  <a:cubicBezTo>
                    <a:pt x="1047681" y="529195"/>
                    <a:pt x="1003494" y="573382"/>
                    <a:pt x="948987" y="573382"/>
                  </a:cubicBezTo>
                  <a:lnTo>
                    <a:pt x="98694" y="573382"/>
                  </a:lnTo>
                  <a:cubicBezTo>
                    <a:pt x="44187" y="573382"/>
                    <a:pt x="0" y="529195"/>
                    <a:pt x="0" y="474688"/>
                  </a:cubicBezTo>
                  <a:lnTo>
                    <a:pt x="0" y="98694"/>
                  </a:lnTo>
                  <a:cubicBezTo>
                    <a:pt x="0" y="44187"/>
                    <a:pt x="44187" y="0"/>
                    <a:pt x="9869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1047681" cy="6019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40"/>
                </a:lnSpc>
              </a:pPr>
              <a:r>
                <a:rPr lang="en-US" sz="1457">
                  <a:solidFill>
                    <a:srgbClr val="000000"/>
                  </a:solidFill>
                  <a:latin typeface="Open Sans 2"/>
                </a:rPr>
                <a:t>your logo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69135" y="5749099"/>
            <a:ext cx="4368339" cy="503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25"/>
              </a:lnSpc>
            </a:pPr>
            <a:r>
              <a:rPr lang="en-US" sz="1446">
                <a:solidFill>
                  <a:srgbClr val="FFFFFF"/>
                </a:solidFill>
                <a:latin typeface="Open Sans 2"/>
              </a:rPr>
              <a:t>At the largest, most highly acclaimed conference in the world for facility management professionals!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69135" y="5014575"/>
            <a:ext cx="4192270" cy="690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64"/>
              </a:lnSpc>
            </a:pPr>
            <a:r>
              <a:rPr lang="en-US" sz="4046">
                <a:solidFill>
                  <a:srgbClr val="FFFFFF"/>
                </a:solidFill>
                <a:latin typeface="Open Sans 2 Bold"/>
              </a:rPr>
              <a:t>We’re Exhibiting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918255" y="0"/>
            <a:ext cx="7116989" cy="4889546"/>
            <a:chOff x="0" y="0"/>
            <a:chExt cx="9489319" cy="651939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152582"/>
              <a:ext cx="9489319" cy="6366813"/>
            </a:xfrm>
            <a:custGeom>
              <a:avLst/>
              <a:gdLst/>
              <a:ahLst/>
              <a:cxnLst/>
              <a:rect r="r" b="b" t="t" l="l"/>
              <a:pathLst>
                <a:path h="6366813" w="9489319">
                  <a:moveTo>
                    <a:pt x="0" y="0"/>
                  </a:moveTo>
                  <a:lnTo>
                    <a:pt x="9489319" y="0"/>
                  </a:lnTo>
                  <a:lnTo>
                    <a:pt x="9489319" y="6366813"/>
                  </a:lnTo>
                  <a:lnTo>
                    <a:pt x="0" y="6366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5207533" y="0"/>
              <a:ext cx="3384389" cy="4893396"/>
            </a:xfrm>
            <a:custGeom>
              <a:avLst/>
              <a:gdLst/>
              <a:ahLst/>
              <a:cxnLst/>
              <a:rect r="r" b="b" t="t" l="l"/>
              <a:pathLst>
                <a:path h="4893396" w="3384389">
                  <a:moveTo>
                    <a:pt x="0" y="0"/>
                  </a:moveTo>
                  <a:lnTo>
                    <a:pt x="3384389" y="0"/>
                  </a:lnTo>
                  <a:lnTo>
                    <a:pt x="3384389" y="4893396"/>
                  </a:lnTo>
                  <a:lnTo>
                    <a:pt x="0" y="4893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83751" r="-275864" b="-76205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669135" y="6388347"/>
            <a:ext cx="2097563" cy="29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42"/>
              </a:lnSpc>
            </a:pPr>
            <a:r>
              <a:rPr lang="en-US" sz="1673">
                <a:solidFill>
                  <a:srgbClr val="EF416F"/>
                </a:solidFill>
                <a:latin typeface="Open Sans 2 Bold"/>
              </a:rPr>
              <a:t>Visit us at Booth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FCEA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31999"/>
            </a:blip>
            <a:srcRect l="38561" t="0" r="7592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1686962" y="647043"/>
            <a:ext cx="5584855" cy="3836932"/>
            <a:chOff x="0" y="0"/>
            <a:chExt cx="7446474" cy="511591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19734"/>
              <a:ext cx="7446474" cy="4996176"/>
            </a:xfrm>
            <a:custGeom>
              <a:avLst/>
              <a:gdLst/>
              <a:ahLst/>
              <a:cxnLst/>
              <a:rect r="r" b="b" t="t" l="l"/>
              <a:pathLst>
                <a:path h="4996176" w="7446474">
                  <a:moveTo>
                    <a:pt x="0" y="0"/>
                  </a:moveTo>
                  <a:lnTo>
                    <a:pt x="7446474" y="0"/>
                  </a:lnTo>
                  <a:lnTo>
                    <a:pt x="7446474" y="4996176"/>
                  </a:lnTo>
                  <a:lnTo>
                    <a:pt x="0" y="4996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086463" y="0"/>
              <a:ext cx="2655803" cy="3839954"/>
            </a:xfrm>
            <a:custGeom>
              <a:avLst/>
              <a:gdLst/>
              <a:ahLst/>
              <a:cxnLst/>
              <a:rect r="r" b="b" t="t" l="l"/>
              <a:pathLst>
                <a:path h="3839954" w="2655803">
                  <a:moveTo>
                    <a:pt x="0" y="0"/>
                  </a:moveTo>
                  <a:lnTo>
                    <a:pt x="2655803" y="0"/>
                  </a:lnTo>
                  <a:lnTo>
                    <a:pt x="2655803" y="3839954"/>
                  </a:lnTo>
                  <a:lnTo>
                    <a:pt x="0" y="3839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83751" r="-275864" b="-76205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-4446751">
            <a:off x="7817005" y="5987813"/>
            <a:ext cx="1346360" cy="1630304"/>
          </a:xfrm>
          <a:custGeom>
            <a:avLst/>
            <a:gdLst/>
            <a:ahLst/>
            <a:cxnLst/>
            <a:rect r="r" b="b" t="t" l="l"/>
            <a:pathLst>
              <a:path h="1630304" w="1346360">
                <a:moveTo>
                  <a:pt x="0" y="0"/>
                </a:moveTo>
                <a:lnTo>
                  <a:pt x="1346360" y="0"/>
                </a:lnTo>
                <a:lnTo>
                  <a:pt x="1346360" y="1630304"/>
                </a:lnTo>
                <a:lnTo>
                  <a:pt x="0" y="16303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064347">
            <a:off x="-224047" y="-589614"/>
            <a:ext cx="1346360" cy="1630304"/>
          </a:xfrm>
          <a:custGeom>
            <a:avLst/>
            <a:gdLst/>
            <a:ahLst/>
            <a:cxnLst/>
            <a:rect r="r" b="b" t="t" l="l"/>
            <a:pathLst>
              <a:path h="1630304" w="1346360">
                <a:moveTo>
                  <a:pt x="0" y="0"/>
                </a:moveTo>
                <a:lnTo>
                  <a:pt x="1346360" y="0"/>
                </a:lnTo>
                <a:lnTo>
                  <a:pt x="1346360" y="1630304"/>
                </a:lnTo>
                <a:lnTo>
                  <a:pt x="0" y="16303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3062317" y="5932353"/>
            <a:ext cx="2834145" cy="789486"/>
            <a:chOff x="0" y="0"/>
            <a:chExt cx="1023042" cy="28498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23042" cy="284981"/>
            </a:xfrm>
            <a:custGeom>
              <a:avLst/>
              <a:gdLst/>
              <a:ahLst/>
              <a:cxnLst/>
              <a:rect r="r" b="b" t="t" l="l"/>
              <a:pathLst>
                <a:path h="284981" w="1023042">
                  <a:moveTo>
                    <a:pt x="101071" y="0"/>
                  </a:moveTo>
                  <a:lnTo>
                    <a:pt x="921970" y="0"/>
                  </a:lnTo>
                  <a:cubicBezTo>
                    <a:pt x="977790" y="0"/>
                    <a:pt x="1023042" y="45251"/>
                    <a:pt x="1023042" y="101071"/>
                  </a:cubicBezTo>
                  <a:lnTo>
                    <a:pt x="1023042" y="183909"/>
                  </a:lnTo>
                  <a:cubicBezTo>
                    <a:pt x="1023042" y="239730"/>
                    <a:pt x="977790" y="284981"/>
                    <a:pt x="921970" y="284981"/>
                  </a:cubicBezTo>
                  <a:lnTo>
                    <a:pt x="101071" y="284981"/>
                  </a:lnTo>
                  <a:cubicBezTo>
                    <a:pt x="45251" y="284981"/>
                    <a:pt x="0" y="239730"/>
                    <a:pt x="0" y="183909"/>
                  </a:cubicBezTo>
                  <a:lnTo>
                    <a:pt x="0" y="101071"/>
                  </a:lnTo>
                  <a:cubicBezTo>
                    <a:pt x="0" y="45251"/>
                    <a:pt x="45251" y="0"/>
                    <a:pt x="1010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1023042" cy="3135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40"/>
                </a:lnSpc>
              </a:pPr>
              <a:r>
                <a:rPr lang="en-US" sz="1457">
                  <a:solidFill>
                    <a:srgbClr val="000000"/>
                  </a:solidFill>
                  <a:latin typeface="Open Sans 2"/>
                </a:rPr>
                <a:t>your logo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686289" y="5165446"/>
            <a:ext cx="5580922" cy="623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4"/>
              </a:lnSpc>
            </a:pPr>
            <a:r>
              <a:rPr lang="en-US" sz="1803">
                <a:solidFill>
                  <a:srgbClr val="FFFFFF"/>
                </a:solidFill>
                <a:latin typeface="Open Sans 2"/>
              </a:rPr>
              <a:t>Of the largest, most highly acclaimed conference in the world for facility management professionals!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93509" y="4313258"/>
            <a:ext cx="6566483" cy="73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2"/>
              </a:lnSpc>
            </a:pPr>
            <a:r>
              <a:rPr lang="en-US" sz="4294">
                <a:solidFill>
                  <a:srgbClr val="FFFFFF"/>
                </a:solidFill>
                <a:latin typeface="Open Sans 2 Bold"/>
              </a:rPr>
              <a:t>We’re a Proud Sponsor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31999"/>
            </a:blip>
            <a:srcRect l="38561" t="0" r="7592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1686962" y="647043"/>
            <a:ext cx="5584855" cy="3836932"/>
            <a:chOff x="0" y="0"/>
            <a:chExt cx="7446474" cy="511591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19734"/>
              <a:ext cx="7446474" cy="4996176"/>
            </a:xfrm>
            <a:custGeom>
              <a:avLst/>
              <a:gdLst/>
              <a:ahLst/>
              <a:cxnLst/>
              <a:rect r="r" b="b" t="t" l="l"/>
              <a:pathLst>
                <a:path h="4996176" w="7446474">
                  <a:moveTo>
                    <a:pt x="0" y="0"/>
                  </a:moveTo>
                  <a:lnTo>
                    <a:pt x="7446474" y="0"/>
                  </a:lnTo>
                  <a:lnTo>
                    <a:pt x="7446474" y="4996176"/>
                  </a:lnTo>
                  <a:lnTo>
                    <a:pt x="0" y="4996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086463" y="0"/>
              <a:ext cx="2655803" cy="3839954"/>
            </a:xfrm>
            <a:custGeom>
              <a:avLst/>
              <a:gdLst/>
              <a:ahLst/>
              <a:cxnLst/>
              <a:rect r="r" b="b" t="t" l="l"/>
              <a:pathLst>
                <a:path h="3839954" w="2655803">
                  <a:moveTo>
                    <a:pt x="0" y="0"/>
                  </a:moveTo>
                  <a:lnTo>
                    <a:pt x="2655803" y="0"/>
                  </a:lnTo>
                  <a:lnTo>
                    <a:pt x="2655803" y="3839954"/>
                  </a:lnTo>
                  <a:lnTo>
                    <a:pt x="0" y="3839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83751" r="-275864" b="-76205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-4446751">
            <a:off x="7817005" y="5987813"/>
            <a:ext cx="1346360" cy="1630304"/>
          </a:xfrm>
          <a:custGeom>
            <a:avLst/>
            <a:gdLst/>
            <a:ahLst/>
            <a:cxnLst/>
            <a:rect r="r" b="b" t="t" l="l"/>
            <a:pathLst>
              <a:path h="1630304" w="1346360">
                <a:moveTo>
                  <a:pt x="0" y="0"/>
                </a:moveTo>
                <a:lnTo>
                  <a:pt x="1346360" y="0"/>
                </a:lnTo>
                <a:lnTo>
                  <a:pt x="1346360" y="1630304"/>
                </a:lnTo>
                <a:lnTo>
                  <a:pt x="0" y="16303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064347">
            <a:off x="-224047" y="-589614"/>
            <a:ext cx="1346360" cy="1630304"/>
          </a:xfrm>
          <a:custGeom>
            <a:avLst/>
            <a:gdLst/>
            <a:ahLst/>
            <a:cxnLst/>
            <a:rect r="r" b="b" t="t" l="l"/>
            <a:pathLst>
              <a:path h="1630304" w="1346360">
                <a:moveTo>
                  <a:pt x="0" y="0"/>
                </a:moveTo>
                <a:lnTo>
                  <a:pt x="1346360" y="0"/>
                </a:lnTo>
                <a:lnTo>
                  <a:pt x="1346360" y="1630304"/>
                </a:lnTo>
                <a:lnTo>
                  <a:pt x="0" y="16303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3062317" y="5932353"/>
            <a:ext cx="2834145" cy="789486"/>
            <a:chOff x="0" y="0"/>
            <a:chExt cx="1023042" cy="28498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23042" cy="284981"/>
            </a:xfrm>
            <a:custGeom>
              <a:avLst/>
              <a:gdLst/>
              <a:ahLst/>
              <a:cxnLst/>
              <a:rect r="r" b="b" t="t" l="l"/>
              <a:pathLst>
                <a:path h="284981" w="1023042">
                  <a:moveTo>
                    <a:pt x="101071" y="0"/>
                  </a:moveTo>
                  <a:lnTo>
                    <a:pt x="921970" y="0"/>
                  </a:lnTo>
                  <a:cubicBezTo>
                    <a:pt x="977790" y="0"/>
                    <a:pt x="1023042" y="45251"/>
                    <a:pt x="1023042" y="101071"/>
                  </a:cubicBezTo>
                  <a:lnTo>
                    <a:pt x="1023042" y="183909"/>
                  </a:lnTo>
                  <a:cubicBezTo>
                    <a:pt x="1023042" y="239730"/>
                    <a:pt x="977790" y="284981"/>
                    <a:pt x="921970" y="284981"/>
                  </a:cubicBezTo>
                  <a:lnTo>
                    <a:pt x="101071" y="284981"/>
                  </a:lnTo>
                  <a:cubicBezTo>
                    <a:pt x="45251" y="284981"/>
                    <a:pt x="0" y="239730"/>
                    <a:pt x="0" y="183909"/>
                  </a:cubicBezTo>
                  <a:lnTo>
                    <a:pt x="0" y="101071"/>
                  </a:lnTo>
                  <a:cubicBezTo>
                    <a:pt x="0" y="45251"/>
                    <a:pt x="45251" y="0"/>
                    <a:pt x="1010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1023042" cy="3135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40"/>
                </a:lnSpc>
              </a:pPr>
              <a:r>
                <a:rPr lang="en-US" sz="1457">
                  <a:solidFill>
                    <a:srgbClr val="000000"/>
                  </a:solidFill>
                  <a:latin typeface="Open Sans 2"/>
                </a:rPr>
                <a:t>your logo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686289" y="5165446"/>
            <a:ext cx="5580922" cy="623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4"/>
              </a:lnSpc>
            </a:pPr>
            <a:r>
              <a:rPr lang="en-US" sz="1803">
                <a:solidFill>
                  <a:srgbClr val="FFFFFF"/>
                </a:solidFill>
                <a:latin typeface="Open Sans 2"/>
              </a:rPr>
              <a:t>Of the largest, most highly acclaimed conference in the world for facility management professionals!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93509" y="4313258"/>
            <a:ext cx="6566483" cy="73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2"/>
              </a:lnSpc>
            </a:pPr>
            <a:r>
              <a:rPr lang="en-US" sz="4294">
                <a:solidFill>
                  <a:srgbClr val="FFFFFF"/>
                </a:solidFill>
                <a:latin typeface="Open Sans 2 Bold"/>
              </a:rPr>
              <a:t>We’re a Proud Partner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31999"/>
            </a:blip>
            <a:srcRect l="42746" t="0" r="3407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sp>
        <p:nvSpPr>
          <p:cNvPr name="AutoShape 4" id="4"/>
          <p:cNvSpPr/>
          <p:nvPr/>
        </p:nvSpPr>
        <p:spPr>
          <a:xfrm>
            <a:off x="669135" y="4694069"/>
            <a:ext cx="7533795" cy="0"/>
          </a:xfrm>
          <a:prstGeom prst="line">
            <a:avLst/>
          </a:prstGeom>
          <a:ln cap="flat" w="28575">
            <a:solidFill>
              <a:srgbClr val="EF416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-4446751">
            <a:off x="8064185" y="6277779"/>
            <a:ext cx="1346360" cy="1630304"/>
          </a:xfrm>
          <a:custGeom>
            <a:avLst/>
            <a:gdLst/>
            <a:ahLst/>
            <a:cxnLst/>
            <a:rect r="r" b="b" t="t" l="l"/>
            <a:pathLst>
              <a:path h="1630304" w="1346360">
                <a:moveTo>
                  <a:pt x="0" y="0"/>
                </a:moveTo>
                <a:lnTo>
                  <a:pt x="1346360" y="0"/>
                </a:lnTo>
                <a:lnTo>
                  <a:pt x="1346360" y="1630305"/>
                </a:lnTo>
                <a:lnTo>
                  <a:pt x="0" y="16303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5300526" y="5011480"/>
            <a:ext cx="2902404" cy="1588447"/>
            <a:chOff x="0" y="0"/>
            <a:chExt cx="1047681" cy="57338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47681" cy="573382"/>
            </a:xfrm>
            <a:custGeom>
              <a:avLst/>
              <a:gdLst/>
              <a:ahLst/>
              <a:cxnLst/>
              <a:rect r="r" b="b" t="t" l="l"/>
              <a:pathLst>
                <a:path h="573382" w="1047681">
                  <a:moveTo>
                    <a:pt x="98694" y="0"/>
                  </a:moveTo>
                  <a:lnTo>
                    <a:pt x="948987" y="0"/>
                  </a:lnTo>
                  <a:cubicBezTo>
                    <a:pt x="1003494" y="0"/>
                    <a:pt x="1047681" y="44187"/>
                    <a:pt x="1047681" y="98694"/>
                  </a:cubicBezTo>
                  <a:lnTo>
                    <a:pt x="1047681" y="474688"/>
                  </a:lnTo>
                  <a:cubicBezTo>
                    <a:pt x="1047681" y="529195"/>
                    <a:pt x="1003494" y="573382"/>
                    <a:pt x="948987" y="573382"/>
                  </a:cubicBezTo>
                  <a:lnTo>
                    <a:pt x="98694" y="573382"/>
                  </a:lnTo>
                  <a:cubicBezTo>
                    <a:pt x="44187" y="573382"/>
                    <a:pt x="0" y="529195"/>
                    <a:pt x="0" y="474688"/>
                  </a:cubicBezTo>
                  <a:lnTo>
                    <a:pt x="0" y="98694"/>
                  </a:lnTo>
                  <a:cubicBezTo>
                    <a:pt x="0" y="44187"/>
                    <a:pt x="44187" y="0"/>
                    <a:pt x="9869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1047681" cy="6019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40"/>
                </a:lnSpc>
              </a:pPr>
              <a:r>
                <a:rPr lang="en-US" sz="1457">
                  <a:solidFill>
                    <a:srgbClr val="000000"/>
                  </a:solidFill>
                  <a:latin typeface="Open Sans 2"/>
                </a:rPr>
                <a:t>your logo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69135" y="5974343"/>
            <a:ext cx="4368339" cy="503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25"/>
              </a:lnSpc>
            </a:pPr>
            <a:r>
              <a:rPr lang="en-US" sz="1446">
                <a:solidFill>
                  <a:srgbClr val="FFFFFF"/>
                </a:solidFill>
                <a:latin typeface="Open Sans 2"/>
              </a:rPr>
              <a:t>Of the largest, most highly acclaimed conference in the world for facility management professionals!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69135" y="6515801"/>
            <a:ext cx="2400570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Open Sans 2 Bold"/>
              </a:rPr>
              <a:t>worldworkplace.ifma.org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69135" y="4813346"/>
            <a:ext cx="3807615" cy="1166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64"/>
              </a:lnSpc>
            </a:pPr>
            <a:r>
              <a:rPr lang="en-US" sz="4046">
                <a:solidFill>
                  <a:srgbClr val="FFFFFF"/>
                </a:solidFill>
                <a:latin typeface="Open Sans 2 Bold"/>
              </a:rPr>
              <a:t>We’re a</a:t>
            </a:r>
          </a:p>
          <a:p>
            <a:pPr algn="l">
              <a:lnSpc>
                <a:spcPts val="2023"/>
              </a:lnSpc>
            </a:pPr>
            <a:r>
              <a:rPr lang="en-US" sz="4046">
                <a:solidFill>
                  <a:srgbClr val="FFFFFF"/>
                </a:solidFill>
                <a:latin typeface="Open Sans 2 Bold"/>
              </a:rPr>
              <a:t>Proud Partner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918255" y="0"/>
            <a:ext cx="7116989" cy="4889546"/>
            <a:chOff x="0" y="0"/>
            <a:chExt cx="9489319" cy="651939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152582"/>
              <a:ext cx="9489319" cy="6366813"/>
            </a:xfrm>
            <a:custGeom>
              <a:avLst/>
              <a:gdLst/>
              <a:ahLst/>
              <a:cxnLst/>
              <a:rect r="r" b="b" t="t" l="l"/>
              <a:pathLst>
                <a:path h="6366813" w="9489319">
                  <a:moveTo>
                    <a:pt x="0" y="0"/>
                  </a:moveTo>
                  <a:lnTo>
                    <a:pt x="9489319" y="0"/>
                  </a:lnTo>
                  <a:lnTo>
                    <a:pt x="9489319" y="6366813"/>
                  </a:lnTo>
                  <a:lnTo>
                    <a:pt x="0" y="6366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5207533" y="0"/>
              <a:ext cx="3384389" cy="4893396"/>
            </a:xfrm>
            <a:custGeom>
              <a:avLst/>
              <a:gdLst/>
              <a:ahLst/>
              <a:cxnLst/>
              <a:rect r="r" b="b" t="t" l="l"/>
              <a:pathLst>
                <a:path h="4893396" w="3384389">
                  <a:moveTo>
                    <a:pt x="0" y="0"/>
                  </a:moveTo>
                  <a:lnTo>
                    <a:pt x="3384389" y="0"/>
                  </a:lnTo>
                  <a:lnTo>
                    <a:pt x="3384389" y="4893396"/>
                  </a:lnTo>
                  <a:lnTo>
                    <a:pt x="0" y="4893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83751" r="-275864" b="-76205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31999"/>
            </a:blip>
            <a:srcRect l="42746" t="0" r="3407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sp>
        <p:nvSpPr>
          <p:cNvPr name="AutoShape 4" id="4"/>
          <p:cNvSpPr/>
          <p:nvPr/>
        </p:nvSpPr>
        <p:spPr>
          <a:xfrm>
            <a:off x="669135" y="4694069"/>
            <a:ext cx="7533795" cy="0"/>
          </a:xfrm>
          <a:prstGeom prst="line">
            <a:avLst/>
          </a:prstGeom>
          <a:ln cap="flat" w="28575">
            <a:solidFill>
              <a:srgbClr val="EF416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-4446751">
            <a:off x="8064185" y="6277779"/>
            <a:ext cx="1346360" cy="1630304"/>
          </a:xfrm>
          <a:custGeom>
            <a:avLst/>
            <a:gdLst/>
            <a:ahLst/>
            <a:cxnLst/>
            <a:rect r="r" b="b" t="t" l="l"/>
            <a:pathLst>
              <a:path h="1630304" w="1346360">
                <a:moveTo>
                  <a:pt x="0" y="0"/>
                </a:moveTo>
                <a:lnTo>
                  <a:pt x="1346360" y="0"/>
                </a:lnTo>
                <a:lnTo>
                  <a:pt x="1346360" y="1630305"/>
                </a:lnTo>
                <a:lnTo>
                  <a:pt x="0" y="16303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5300526" y="5011480"/>
            <a:ext cx="2902404" cy="1588447"/>
            <a:chOff x="0" y="0"/>
            <a:chExt cx="1047681" cy="57338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47681" cy="573382"/>
            </a:xfrm>
            <a:custGeom>
              <a:avLst/>
              <a:gdLst/>
              <a:ahLst/>
              <a:cxnLst/>
              <a:rect r="r" b="b" t="t" l="l"/>
              <a:pathLst>
                <a:path h="573382" w="1047681">
                  <a:moveTo>
                    <a:pt x="98694" y="0"/>
                  </a:moveTo>
                  <a:lnTo>
                    <a:pt x="948987" y="0"/>
                  </a:lnTo>
                  <a:cubicBezTo>
                    <a:pt x="1003494" y="0"/>
                    <a:pt x="1047681" y="44187"/>
                    <a:pt x="1047681" y="98694"/>
                  </a:cubicBezTo>
                  <a:lnTo>
                    <a:pt x="1047681" y="474688"/>
                  </a:lnTo>
                  <a:cubicBezTo>
                    <a:pt x="1047681" y="529195"/>
                    <a:pt x="1003494" y="573382"/>
                    <a:pt x="948987" y="573382"/>
                  </a:cubicBezTo>
                  <a:lnTo>
                    <a:pt x="98694" y="573382"/>
                  </a:lnTo>
                  <a:cubicBezTo>
                    <a:pt x="44187" y="573382"/>
                    <a:pt x="0" y="529195"/>
                    <a:pt x="0" y="474688"/>
                  </a:cubicBezTo>
                  <a:lnTo>
                    <a:pt x="0" y="98694"/>
                  </a:lnTo>
                  <a:cubicBezTo>
                    <a:pt x="0" y="44187"/>
                    <a:pt x="44187" y="0"/>
                    <a:pt x="9869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1047681" cy="6019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40"/>
                </a:lnSpc>
              </a:pPr>
              <a:r>
                <a:rPr lang="en-US" sz="1457">
                  <a:solidFill>
                    <a:srgbClr val="000000"/>
                  </a:solidFill>
                  <a:latin typeface="Open Sans 2"/>
                </a:rPr>
                <a:t>your logo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69135" y="5974343"/>
            <a:ext cx="4368339" cy="503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25"/>
              </a:lnSpc>
            </a:pPr>
            <a:r>
              <a:rPr lang="en-US" sz="1446">
                <a:solidFill>
                  <a:srgbClr val="FFFFFF"/>
                </a:solidFill>
                <a:latin typeface="Open Sans 2"/>
              </a:rPr>
              <a:t>Of the largest, most highly acclaimed conference in the world for facility management professionals!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69135" y="6515801"/>
            <a:ext cx="2184169" cy="23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Open Sans 2 Bold"/>
              </a:rPr>
              <a:t>worldworkplace.ifma.org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69135" y="4813346"/>
            <a:ext cx="3807615" cy="1166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64"/>
              </a:lnSpc>
            </a:pPr>
            <a:r>
              <a:rPr lang="en-US" sz="4046">
                <a:solidFill>
                  <a:srgbClr val="FFFFFF"/>
                </a:solidFill>
                <a:latin typeface="Open Sans 2 Bold"/>
              </a:rPr>
              <a:t>We’re a</a:t>
            </a:r>
          </a:p>
          <a:p>
            <a:pPr algn="l">
              <a:lnSpc>
                <a:spcPts val="2023"/>
              </a:lnSpc>
            </a:pPr>
            <a:r>
              <a:rPr lang="en-US" sz="4046">
                <a:solidFill>
                  <a:srgbClr val="FFFFFF"/>
                </a:solidFill>
                <a:latin typeface="Open Sans 2 Bold"/>
              </a:rPr>
              <a:t>Proud Sponsor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918255" y="0"/>
            <a:ext cx="7116989" cy="4889546"/>
            <a:chOff x="0" y="0"/>
            <a:chExt cx="9489319" cy="651939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152582"/>
              <a:ext cx="9489319" cy="6366813"/>
            </a:xfrm>
            <a:custGeom>
              <a:avLst/>
              <a:gdLst/>
              <a:ahLst/>
              <a:cxnLst/>
              <a:rect r="r" b="b" t="t" l="l"/>
              <a:pathLst>
                <a:path h="6366813" w="9489319">
                  <a:moveTo>
                    <a:pt x="0" y="0"/>
                  </a:moveTo>
                  <a:lnTo>
                    <a:pt x="9489319" y="0"/>
                  </a:lnTo>
                  <a:lnTo>
                    <a:pt x="9489319" y="6366813"/>
                  </a:lnTo>
                  <a:lnTo>
                    <a:pt x="0" y="6366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5207533" y="0"/>
              <a:ext cx="3384389" cy="4893396"/>
            </a:xfrm>
            <a:custGeom>
              <a:avLst/>
              <a:gdLst/>
              <a:ahLst/>
              <a:cxnLst/>
              <a:rect r="r" b="b" t="t" l="l"/>
              <a:pathLst>
                <a:path h="4893396" w="3384389">
                  <a:moveTo>
                    <a:pt x="0" y="0"/>
                  </a:moveTo>
                  <a:lnTo>
                    <a:pt x="3384389" y="0"/>
                  </a:lnTo>
                  <a:lnTo>
                    <a:pt x="3384389" y="4893396"/>
                  </a:lnTo>
                  <a:lnTo>
                    <a:pt x="0" y="4893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83751" r="-275864" b="-76205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DAGFTQhsNzc</dc:identifier>
  <dcterms:modified xsi:type="dcterms:W3CDTF">2011-08-01T06:04:30Z</dcterms:modified>
  <cp:revision>1</cp:revision>
  <dc:title>WW24 Exhibiting/Sponsor | Social Media Cards</dc:title>
</cp:coreProperties>
</file>