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8953500" cy="7505700"/>
  <p:notesSz cx="6858000" cy="9144000"/>
  <p:embeddedFontLst>
    <p:embeddedFont>
      <p:font typeface="Roboto Condensed" charset="1" panose="02000000000000000000"/>
      <p:regular r:id="rId11"/>
    </p:embeddedFont>
    <p:embeddedFont>
      <p:font typeface="Open Sans 1" charset="1" panose="020B0606030504020204"/>
      <p:regular r:id="rId12"/>
    </p:embeddedFont>
    <p:embeddedFont>
      <p:font typeface="Roboto Condensed Bold" charset="1" panose="02000000000000000000"/>
      <p:regular r:id="rId13"/>
    </p:embeddedFont>
    <p:embeddedFont>
      <p:font typeface="Roboto" charset="1" panose="02000000000000000000"/>
      <p:regular r:id="rId14"/>
    </p:embeddedFont>
    <p:embeddedFont>
      <p:font typeface="Open Sans 2" charset="1" panose="00000000000000000000"/>
      <p:regular r:id="rId15"/>
    </p:embeddedFont>
    <p:embeddedFont>
      <p:font typeface="Open Sans 2 Bold" charset="1" panose="00000000000000000000"/>
      <p:regular r:id="rId16"/>
    </p:embeddedFont>
    <p:embeddedFont>
      <p:font typeface="Open Sans 1 Bold" charset="1" panose="020B0806030504020204"/>
      <p:regular r:id="rId17"/>
    </p:embeddedFont>
    <p:embeddedFont>
      <p:font typeface="Open Sans 1 Italics" charset="1" panose="020B0606030504020204"/>
      <p:regular r:id="rId18"/>
    </p:embeddedFont>
    <p:embeddedFont>
      <p:font typeface="Open Sans 2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14781" y="3247746"/>
            <a:ext cx="1178386" cy="1178386"/>
            <a:chOff x="0" y="0"/>
            <a:chExt cx="361586" cy="361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EF416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795025" y="3245362"/>
            <a:ext cx="1176027" cy="1178386"/>
            <a:chOff x="0" y="0"/>
            <a:chExt cx="360862" cy="3615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0B2A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0570" y="3247746"/>
            <a:ext cx="1178386" cy="1178386"/>
            <a:chOff x="0" y="0"/>
            <a:chExt cx="361586" cy="3615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F81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771152" y="3245362"/>
            <a:ext cx="1176027" cy="1178386"/>
            <a:chOff x="0" y="0"/>
            <a:chExt cx="360862" cy="3615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2F4CC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71153" y="602736"/>
            <a:ext cx="9095806" cy="1758229"/>
            <a:chOff x="0" y="0"/>
            <a:chExt cx="2791032" cy="53950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91032" cy="539509"/>
            </a:xfrm>
            <a:custGeom>
              <a:avLst/>
              <a:gdLst/>
              <a:ahLst/>
              <a:cxnLst/>
              <a:rect r="r" b="b" t="t" l="l"/>
              <a:pathLst>
                <a:path h="539509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539509"/>
                  </a:lnTo>
                  <a:lnTo>
                    <a:pt x="0" y="539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791032" cy="577609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50570" y="853188"/>
            <a:ext cx="2868058" cy="1155667"/>
          </a:xfrm>
          <a:custGeom>
            <a:avLst/>
            <a:gdLst/>
            <a:ahLst/>
            <a:cxnLst/>
            <a:rect r="r" b="b" t="t" l="l"/>
            <a:pathLst>
              <a:path h="1155667" w="2868058">
                <a:moveTo>
                  <a:pt x="0" y="0"/>
                </a:moveTo>
                <a:lnTo>
                  <a:pt x="2868058" y="0"/>
                </a:lnTo>
                <a:lnTo>
                  <a:pt x="2868058" y="1155667"/>
                </a:lnTo>
                <a:lnTo>
                  <a:pt x="0" y="1155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07" t="0" r="-4207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-17618" y="-674"/>
            <a:ext cx="4467154" cy="603410"/>
            <a:chOff x="0" y="0"/>
            <a:chExt cx="1370738" cy="1851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70738" cy="185155"/>
            </a:xfrm>
            <a:custGeom>
              <a:avLst/>
              <a:gdLst/>
              <a:ahLst/>
              <a:cxnLst/>
              <a:rect r="r" b="b" t="t" l="l"/>
              <a:pathLst>
                <a:path h="185155" w="1370738">
                  <a:moveTo>
                    <a:pt x="0" y="0"/>
                  </a:moveTo>
                  <a:lnTo>
                    <a:pt x="1370738" y="0"/>
                  </a:lnTo>
                  <a:lnTo>
                    <a:pt x="137073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370738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LOGO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476750" y="-674"/>
            <a:ext cx="4476750" cy="603410"/>
            <a:chOff x="0" y="0"/>
            <a:chExt cx="1373683" cy="18515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73683" cy="185155"/>
            </a:xfrm>
            <a:custGeom>
              <a:avLst/>
              <a:gdLst/>
              <a:ahLst/>
              <a:cxnLst/>
              <a:rect r="r" b="b" t="t" l="l"/>
              <a:pathLst>
                <a:path h="185155" w="1373683">
                  <a:moveTo>
                    <a:pt x="0" y="0"/>
                  </a:moveTo>
                  <a:lnTo>
                    <a:pt x="1373683" y="0"/>
                  </a:lnTo>
                  <a:lnTo>
                    <a:pt x="137368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373683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DESIGN ELEMENTS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COLORS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FONTS</a:t>
              </a:r>
            </a:p>
          </p:txBody>
        </p:sp>
      </p:grpSp>
      <p:sp>
        <p:nvSpPr>
          <p:cNvPr name="AutoShape 30" id="30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4463823" y="-215191"/>
            <a:ext cx="0" cy="2576155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6609911" y="837417"/>
            <a:ext cx="967901" cy="1171439"/>
          </a:xfrm>
          <a:custGeom>
            <a:avLst/>
            <a:gdLst/>
            <a:ahLst/>
            <a:cxnLst/>
            <a:rect r="r" b="b" t="t" l="l"/>
            <a:pathLst>
              <a:path h="1171439" w="967901">
                <a:moveTo>
                  <a:pt x="0" y="0"/>
                </a:moveTo>
                <a:lnTo>
                  <a:pt x="967901" y="0"/>
                </a:lnTo>
                <a:lnTo>
                  <a:pt x="967901" y="1171438"/>
                </a:lnTo>
                <a:lnTo>
                  <a:pt x="0" y="1171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849525" y="969328"/>
            <a:ext cx="1487368" cy="1025045"/>
          </a:xfrm>
          <a:custGeom>
            <a:avLst/>
            <a:gdLst/>
            <a:ahLst/>
            <a:cxnLst/>
            <a:rect r="r" b="b" t="t" l="l"/>
            <a:pathLst>
              <a:path h="1025045" w="1487368">
                <a:moveTo>
                  <a:pt x="0" y="0"/>
                </a:moveTo>
                <a:lnTo>
                  <a:pt x="1487368" y="0"/>
                </a:lnTo>
                <a:lnTo>
                  <a:pt x="1487368" y="1025044"/>
                </a:lnTo>
                <a:lnTo>
                  <a:pt x="0" y="102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947180" y="1169699"/>
            <a:ext cx="509847" cy="624302"/>
          </a:xfrm>
          <a:custGeom>
            <a:avLst/>
            <a:gdLst/>
            <a:ahLst/>
            <a:cxnLst/>
            <a:rect r="r" b="b" t="t" l="l"/>
            <a:pathLst>
              <a:path h="624302" w="509847">
                <a:moveTo>
                  <a:pt x="0" y="0"/>
                </a:moveTo>
                <a:lnTo>
                  <a:pt x="509846" y="0"/>
                </a:lnTo>
                <a:lnTo>
                  <a:pt x="509846" y="624302"/>
                </a:lnTo>
                <a:lnTo>
                  <a:pt x="0" y="624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986470" y="4557718"/>
            <a:ext cx="706586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#FF8100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052121" y="4557718"/>
            <a:ext cx="703707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#EF416F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007604" y="4555334"/>
            <a:ext cx="750870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#00B2A9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90370" y="4555334"/>
            <a:ext cx="737592" cy="240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#2F4CC9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>
                <a:solidFill>
                  <a:srgbClr val="000000"/>
                </a:solidFill>
                <a:latin typeface="Roboto Condensed Bold"/>
              </a:rPr>
              <a:t>Heading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32653" y="6023213"/>
            <a:ext cx="1763241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 Condensed Bold"/>
              </a:rPr>
              <a:t>Heading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155623" y="6194663"/>
            <a:ext cx="2616399" cy="55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Roboto"/>
              </a:rPr>
              <a:t>Subheading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053032" y="6321560"/>
            <a:ext cx="2616399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</a:rPr>
              <a:t>Body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39010" y="6707108"/>
            <a:ext cx="1350529" cy="222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5"/>
              </a:lnSpc>
            </a:pPr>
            <a:r>
              <a:rPr lang="en-US" sz="1218">
                <a:solidFill>
                  <a:srgbClr val="000000"/>
                </a:solidFill>
                <a:latin typeface="Roboto Condensed Bold"/>
              </a:rPr>
              <a:t>Roboto Condensed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155623" y="6759456"/>
            <a:ext cx="2616399" cy="216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Roboto"/>
              </a:rPr>
              <a:t>Roboto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085704" y="6689225"/>
            <a:ext cx="2616399" cy="197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Open Sans 2"/>
              </a:rPr>
              <a:t>Open Sans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38561" t="0" r="7592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784409" y="5259394"/>
            <a:ext cx="5273818" cy="591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</a:rPr>
              <a:t>The largest, most highly acclaimed conference in the world for facility management professionals!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98412" y="6064655"/>
            <a:ext cx="2356677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84322" y="750570"/>
            <a:ext cx="5584855" cy="3836932"/>
            <a:chOff x="0" y="0"/>
            <a:chExt cx="7446474" cy="51159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19734"/>
              <a:ext cx="7446474" cy="4996176"/>
            </a:xfrm>
            <a:custGeom>
              <a:avLst/>
              <a:gdLst/>
              <a:ahLst/>
              <a:cxnLst/>
              <a:rect r="r" b="b" t="t" l="l"/>
              <a:pathLst>
                <a:path h="4996176" w="7446474">
                  <a:moveTo>
                    <a:pt x="0" y="0"/>
                  </a:moveTo>
                  <a:lnTo>
                    <a:pt x="7446474" y="0"/>
                  </a:lnTo>
                  <a:lnTo>
                    <a:pt x="7446474" y="4996176"/>
                  </a:lnTo>
                  <a:lnTo>
                    <a:pt x="0" y="499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086463" y="0"/>
              <a:ext cx="2655803" cy="3839954"/>
            </a:xfrm>
            <a:custGeom>
              <a:avLst/>
              <a:gdLst/>
              <a:ahLst/>
              <a:cxnLst/>
              <a:rect r="r" b="b" t="t" l="l"/>
              <a:pathLst>
                <a:path h="3839954" w="2655803">
                  <a:moveTo>
                    <a:pt x="0" y="0"/>
                  </a:moveTo>
                  <a:lnTo>
                    <a:pt x="2655803" y="0"/>
                  </a:lnTo>
                  <a:lnTo>
                    <a:pt x="2655803" y="3839954"/>
                  </a:lnTo>
                  <a:lnTo>
                    <a:pt x="0" y="383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3751" r="-275864" b="-76205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44668" y="4245335"/>
            <a:ext cx="5953299" cy="104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4"/>
              </a:lnSpc>
            </a:pPr>
            <a:r>
              <a:rPr lang="en-US" sz="6145">
                <a:solidFill>
                  <a:srgbClr val="FFFFFF"/>
                </a:solidFill>
                <a:latin typeface="Open Sans 2 Bold"/>
              </a:rPr>
              <a:t>I’m Attending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4446751">
            <a:off x="7817005" y="5987813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064347">
            <a:off x="-224047" y="-589614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2999"/>
            </a:blip>
            <a:srcRect l="38561" t="0" r="7592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378443" y="667614"/>
            <a:ext cx="4871307" cy="3346707"/>
            <a:chOff x="0" y="0"/>
            <a:chExt cx="6495076" cy="44622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04437"/>
              <a:ext cx="6495076" cy="4357840"/>
            </a:xfrm>
            <a:custGeom>
              <a:avLst/>
              <a:gdLst/>
              <a:ahLst/>
              <a:cxnLst/>
              <a:rect r="r" b="b" t="t" l="l"/>
              <a:pathLst>
                <a:path h="4357840" w="6495076">
                  <a:moveTo>
                    <a:pt x="0" y="0"/>
                  </a:moveTo>
                  <a:lnTo>
                    <a:pt x="6495076" y="0"/>
                  </a:lnTo>
                  <a:lnTo>
                    <a:pt x="6495076" y="4357840"/>
                  </a:lnTo>
                  <a:lnTo>
                    <a:pt x="0" y="435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564357" y="0"/>
              <a:ext cx="2316485" cy="3349343"/>
            </a:xfrm>
            <a:custGeom>
              <a:avLst/>
              <a:gdLst/>
              <a:ahLst/>
              <a:cxnLst/>
              <a:rect r="r" b="b" t="t" l="l"/>
              <a:pathLst>
                <a:path h="3349343" w="2316485">
                  <a:moveTo>
                    <a:pt x="0" y="0"/>
                  </a:moveTo>
                  <a:lnTo>
                    <a:pt x="2316485" y="0"/>
                  </a:lnTo>
                  <a:lnTo>
                    <a:pt x="2316485" y="3349343"/>
                  </a:lnTo>
                  <a:lnTo>
                    <a:pt x="0" y="3349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3751" r="-275864" b="-76205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669135" y="4099487"/>
            <a:ext cx="2980944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-4446751">
            <a:off x="7752592" y="6238879"/>
            <a:ext cx="1078276" cy="1293933"/>
          </a:xfrm>
          <a:custGeom>
            <a:avLst/>
            <a:gdLst/>
            <a:ahLst/>
            <a:cxnLst/>
            <a:rect r="r" b="b" t="t" l="l"/>
            <a:pathLst>
              <a:path h="1293933" w="1078276">
                <a:moveTo>
                  <a:pt x="0" y="0"/>
                </a:moveTo>
                <a:lnTo>
                  <a:pt x="1078276" y="0"/>
                </a:lnTo>
                <a:lnTo>
                  <a:pt x="1078276" y="1293934"/>
                </a:lnTo>
                <a:lnTo>
                  <a:pt x="0" y="12939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4862" b="-25995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69135" y="5042619"/>
            <a:ext cx="3953196" cy="914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1789">
                <a:solidFill>
                  <a:srgbClr val="FFFFFF"/>
                </a:solidFill>
                <a:latin typeface="Open Sans 2"/>
              </a:rPr>
              <a:t>The largest, most highly acclaimed conference in the world for facility management professionals!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9135" y="6257126"/>
            <a:ext cx="2144961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9135" y="4197399"/>
            <a:ext cx="4840083" cy="804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39"/>
              </a:lnSpc>
            </a:pPr>
            <a:r>
              <a:rPr lang="en-US" sz="4671">
                <a:solidFill>
                  <a:srgbClr val="FFFFFF"/>
                </a:solidFill>
                <a:latin typeface="Open Sans 2 Bold"/>
              </a:rPr>
              <a:t>I’m Attending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42746" t="0" r="3407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249750" y="2011719"/>
            <a:ext cx="3178822" cy="317882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1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381223" y="2143191"/>
            <a:ext cx="2915877" cy="291587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5509334" y="5258114"/>
            <a:ext cx="2659654" cy="281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>
                <a:solidFill>
                  <a:srgbClr val="FFFFFF"/>
                </a:solidFill>
                <a:latin typeface="Open Sans 1 Bold"/>
              </a:rPr>
              <a:t>FName LName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09334" y="5491923"/>
            <a:ext cx="2659654" cy="277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>
                <a:solidFill>
                  <a:srgbClr val="FFFFFF"/>
                </a:solidFill>
                <a:latin typeface="Open Sans 1 Italics"/>
              </a:rPr>
              <a:t>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9135" y="5103250"/>
            <a:ext cx="4092908" cy="850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8"/>
              </a:lnSpc>
            </a:pPr>
            <a:r>
              <a:rPr lang="en-US" sz="1627">
                <a:solidFill>
                  <a:srgbClr val="FFFFFF"/>
                </a:solidFill>
                <a:latin typeface="Open Sans 2"/>
              </a:rPr>
              <a:t>The largest, most highly acclaimed conference in the world for facility management professionals!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9135" y="6257126"/>
            <a:ext cx="2144961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378443" y="667614"/>
            <a:ext cx="4871307" cy="3346707"/>
            <a:chOff x="0" y="0"/>
            <a:chExt cx="6495076" cy="446227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104437"/>
              <a:ext cx="6495076" cy="4357840"/>
            </a:xfrm>
            <a:custGeom>
              <a:avLst/>
              <a:gdLst/>
              <a:ahLst/>
              <a:cxnLst/>
              <a:rect r="r" b="b" t="t" l="l"/>
              <a:pathLst>
                <a:path h="4357840" w="6495076">
                  <a:moveTo>
                    <a:pt x="0" y="0"/>
                  </a:moveTo>
                  <a:lnTo>
                    <a:pt x="6495076" y="0"/>
                  </a:lnTo>
                  <a:lnTo>
                    <a:pt x="6495076" y="4357840"/>
                  </a:lnTo>
                  <a:lnTo>
                    <a:pt x="0" y="435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564357" y="0"/>
              <a:ext cx="2316485" cy="3349343"/>
            </a:xfrm>
            <a:custGeom>
              <a:avLst/>
              <a:gdLst/>
              <a:ahLst/>
              <a:cxnLst/>
              <a:rect r="r" b="b" t="t" l="l"/>
              <a:pathLst>
                <a:path h="3349343" w="2316485">
                  <a:moveTo>
                    <a:pt x="0" y="0"/>
                  </a:moveTo>
                  <a:lnTo>
                    <a:pt x="2316485" y="0"/>
                  </a:lnTo>
                  <a:lnTo>
                    <a:pt x="2316485" y="3349343"/>
                  </a:lnTo>
                  <a:lnTo>
                    <a:pt x="0" y="3349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3751" r="-275864" b="-76205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69135" y="4206924"/>
            <a:ext cx="5011139" cy="820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71"/>
              </a:lnSpc>
            </a:pPr>
            <a:r>
              <a:rPr lang="en-US" sz="4836">
                <a:solidFill>
                  <a:srgbClr val="FFFFFF"/>
                </a:solidFill>
                <a:latin typeface="Open Sans 2 Bold"/>
              </a:rPr>
              <a:t>I’m Attending</a:t>
            </a:r>
          </a:p>
        </p:txBody>
      </p:sp>
      <p:sp>
        <p:nvSpPr>
          <p:cNvPr name="AutoShape 17" id="17"/>
          <p:cNvSpPr/>
          <p:nvPr/>
        </p:nvSpPr>
        <p:spPr>
          <a:xfrm>
            <a:off x="669135" y="4099487"/>
            <a:ext cx="2980944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-4446751">
            <a:off x="7817005" y="5987813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7000"/>
            </a:blip>
            <a:srcRect l="45014" t="0" r="1139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4476750" y="5621253"/>
            <a:ext cx="1916331" cy="869554"/>
            <a:chOff x="0" y="0"/>
            <a:chExt cx="767295" cy="34816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7295" cy="348168"/>
            </a:xfrm>
            <a:custGeom>
              <a:avLst/>
              <a:gdLst/>
              <a:ahLst/>
              <a:cxnLst/>
              <a:rect r="r" b="b" t="t" l="l"/>
              <a:pathLst>
                <a:path h="348168" w="767295">
                  <a:moveTo>
                    <a:pt x="80799" y="0"/>
                  </a:moveTo>
                  <a:lnTo>
                    <a:pt x="686496" y="0"/>
                  </a:lnTo>
                  <a:cubicBezTo>
                    <a:pt x="707925" y="0"/>
                    <a:pt x="728477" y="8513"/>
                    <a:pt x="743629" y="23666"/>
                  </a:cubicBezTo>
                  <a:cubicBezTo>
                    <a:pt x="758782" y="38818"/>
                    <a:pt x="767295" y="59370"/>
                    <a:pt x="767295" y="80799"/>
                  </a:cubicBezTo>
                  <a:lnTo>
                    <a:pt x="767295" y="267368"/>
                  </a:lnTo>
                  <a:cubicBezTo>
                    <a:pt x="767295" y="288798"/>
                    <a:pt x="758782" y="309349"/>
                    <a:pt x="743629" y="324502"/>
                  </a:cubicBezTo>
                  <a:cubicBezTo>
                    <a:pt x="728477" y="339655"/>
                    <a:pt x="707925" y="348168"/>
                    <a:pt x="686496" y="348168"/>
                  </a:cubicBezTo>
                  <a:lnTo>
                    <a:pt x="80799" y="348168"/>
                  </a:lnTo>
                  <a:cubicBezTo>
                    <a:pt x="59370" y="348168"/>
                    <a:pt x="38818" y="339655"/>
                    <a:pt x="23666" y="324502"/>
                  </a:cubicBezTo>
                  <a:cubicBezTo>
                    <a:pt x="8513" y="309349"/>
                    <a:pt x="0" y="288798"/>
                    <a:pt x="0" y="267368"/>
                  </a:cubicBezTo>
                  <a:lnTo>
                    <a:pt x="0" y="80799"/>
                  </a:lnTo>
                  <a:cubicBezTo>
                    <a:pt x="0" y="59370"/>
                    <a:pt x="8513" y="38818"/>
                    <a:pt x="23666" y="23666"/>
                  </a:cubicBezTo>
                  <a:cubicBezTo>
                    <a:pt x="38818" y="8513"/>
                    <a:pt x="59370" y="0"/>
                    <a:pt x="80799" y="0"/>
                  </a:cubicBezTo>
                  <a:close/>
                </a:path>
              </a:pathLst>
            </a:custGeom>
            <a:solidFill>
              <a:srgbClr val="00B2A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767295" cy="357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9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05732" y="6036980"/>
            <a:ext cx="145836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 2 Italics"/>
              </a:rPr>
              <a:t>Job Title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135" y="5051612"/>
            <a:ext cx="3841051" cy="80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8"/>
              </a:lnSpc>
            </a:pPr>
            <a:r>
              <a:rPr lang="en-US" sz="1527">
                <a:solidFill>
                  <a:srgbClr val="FFFFFF"/>
                </a:solidFill>
                <a:latin typeface="Open Sans 2"/>
              </a:rPr>
              <a:t>The largest, most highly acclaimed conference in the world for facility management professionals!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04448" y="5791947"/>
            <a:ext cx="1660935" cy="26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</a:pPr>
            <a:r>
              <a:rPr lang="en-US" sz="1603">
                <a:solidFill>
                  <a:srgbClr val="000000"/>
                </a:solidFill>
                <a:latin typeface="Open Sans 2 Bold"/>
              </a:rPr>
              <a:t>Full Name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9135" y="6257126"/>
            <a:ext cx="2351389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378443" y="667614"/>
            <a:ext cx="4871307" cy="3346707"/>
            <a:chOff x="0" y="0"/>
            <a:chExt cx="6495076" cy="446227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104437"/>
              <a:ext cx="6495076" cy="4357840"/>
            </a:xfrm>
            <a:custGeom>
              <a:avLst/>
              <a:gdLst/>
              <a:ahLst/>
              <a:cxnLst/>
              <a:rect r="r" b="b" t="t" l="l"/>
              <a:pathLst>
                <a:path h="4357840" w="6495076">
                  <a:moveTo>
                    <a:pt x="0" y="0"/>
                  </a:moveTo>
                  <a:lnTo>
                    <a:pt x="6495076" y="0"/>
                  </a:lnTo>
                  <a:lnTo>
                    <a:pt x="6495076" y="4357840"/>
                  </a:lnTo>
                  <a:lnTo>
                    <a:pt x="0" y="435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564357" y="0"/>
              <a:ext cx="2316485" cy="3349343"/>
            </a:xfrm>
            <a:custGeom>
              <a:avLst/>
              <a:gdLst/>
              <a:ahLst/>
              <a:cxnLst/>
              <a:rect r="r" b="b" t="t" l="l"/>
              <a:pathLst>
                <a:path h="3349343" w="2316485">
                  <a:moveTo>
                    <a:pt x="0" y="0"/>
                  </a:moveTo>
                  <a:lnTo>
                    <a:pt x="2316485" y="0"/>
                  </a:lnTo>
                  <a:lnTo>
                    <a:pt x="2316485" y="3349343"/>
                  </a:lnTo>
                  <a:lnTo>
                    <a:pt x="0" y="3349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3751" r="-275864" b="-76205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69135" y="4206924"/>
            <a:ext cx="4702779" cy="77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54"/>
              </a:lnSpc>
            </a:pPr>
            <a:r>
              <a:rPr lang="en-US" sz="4538">
                <a:solidFill>
                  <a:srgbClr val="FFFFFF"/>
                </a:solidFill>
                <a:latin typeface="Open Sans 2 Bold"/>
              </a:rPr>
              <a:t>I’m Attending</a:t>
            </a:r>
          </a:p>
        </p:txBody>
      </p:sp>
      <p:sp>
        <p:nvSpPr>
          <p:cNvPr name="AutoShape 17" id="17"/>
          <p:cNvSpPr/>
          <p:nvPr/>
        </p:nvSpPr>
        <p:spPr>
          <a:xfrm>
            <a:off x="669135" y="4099487"/>
            <a:ext cx="2980944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-4446751">
            <a:off x="7789059" y="6125397"/>
            <a:ext cx="1168036" cy="1355844"/>
          </a:xfrm>
          <a:custGeom>
            <a:avLst/>
            <a:gdLst/>
            <a:ahLst/>
            <a:cxnLst/>
            <a:rect r="r" b="b" t="t" l="l"/>
            <a:pathLst>
              <a:path h="1355844" w="1168036">
                <a:moveTo>
                  <a:pt x="0" y="0"/>
                </a:moveTo>
                <a:lnTo>
                  <a:pt x="1168036" y="0"/>
                </a:lnTo>
                <a:lnTo>
                  <a:pt x="1168036" y="1355844"/>
                </a:lnTo>
                <a:lnTo>
                  <a:pt x="0" y="13558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5266" b="-2024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DAGFPFVck0E</dc:identifier>
  <dcterms:modified xsi:type="dcterms:W3CDTF">2011-08-01T06:04:30Z</dcterms:modified>
  <cp:revision>1</cp:revision>
  <dc:title>WW24 I'm Attending | Social Media Cards</dc:title>
</cp:coreProperties>
</file>