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1252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surface with black dots&#10;&#10;Description automatically generated">
            <a:extLst>
              <a:ext uri="{FF2B5EF4-FFF2-40B4-BE49-F238E27FC236}">
                <a16:creationId xmlns:a16="http://schemas.microsoft.com/office/drawing/2014/main" id="{CECBAF70-C985-791D-2D4B-230C896521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226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AA01-E996-55A3-0287-117C7C911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F63C9-85A6-C507-1E08-3828EE972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C5C70-B7E4-8956-E997-A2F056FE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D2694A-21F8-422A-927F-277EC5C23D8F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319C6-AFA8-ED71-6988-AFE40F234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14A2B-E455-0172-BB37-013E5EE83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149289-3DEF-4E66-A65C-CF8C1B5E822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white surface with black dots&#10;&#10;Description automatically generated">
            <a:extLst>
              <a:ext uri="{FF2B5EF4-FFF2-40B4-BE49-F238E27FC236}">
                <a16:creationId xmlns:a16="http://schemas.microsoft.com/office/drawing/2014/main" id="{19A7B1EE-F65B-36E7-F808-7DE1977D33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26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surface with black dots&#10;&#10;Description automatically generated">
            <a:extLst>
              <a:ext uri="{FF2B5EF4-FFF2-40B4-BE49-F238E27FC236}">
                <a16:creationId xmlns:a16="http://schemas.microsoft.com/office/drawing/2014/main" id="{7F720964-ACB7-F772-21B2-9650A01E3AA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 descr="A white background with text&#10;&#10;Description automatically generated">
            <a:extLst>
              <a:ext uri="{FF2B5EF4-FFF2-40B4-BE49-F238E27FC236}">
                <a16:creationId xmlns:a16="http://schemas.microsoft.com/office/drawing/2014/main" id="{585EDAE1-74BD-1B4D-CC45-95B8AF212F1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64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557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4918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2747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Yonas Woldetsadik</dc:creator>
  <cp:lastModifiedBy>Yonas Woldetsadik</cp:lastModifiedBy>
  <cp:revision>2</cp:revision>
  <dcterms:created xsi:type="dcterms:W3CDTF">2024-05-30T21:31:53Z</dcterms:created>
  <dcterms:modified xsi:type="dcterms:W3CDTF">2024-05-30T21:42:18Z</dcterms:modified>
</cp:coreProperties>
</file>