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Open Sans" panose="020B0606030504020204" pitchFamily="34" charset="0"/>
      <p:regular r:id="rId12"/>
      <p:bold r:id="rId13"/>
      <p:italic r:id="rId14"/>
      <p:boldItalic r:id="rId15"/>
    </p:embeddedFont>
    <p:embeddedFont>
      <p:font typeface="Open Sans Bold" panose="020B0806030504020204" charset="0"/>
      <p:regular r:id="rId16"/>
    </p:embeddedFont>
    <p:embeddedFont>
      <p:font typeface="Open Sauce Heavy" panose="020B0604020202020204" charset="0"/>
      <p:regular r:id="rId17"/>
    </p:embeddedFont>
    <p:embeddedFont>
      <p:font typeface="Roboto" panose="02000000000000000000" pitchFamily="2" charset="0"/>
      <p:regular r:id="rId18"/>
      <p:bold r:id="rId19"/>
      <p:italic r:id="rId20"/>
      <p:boldItalic r:id="rId21"/>
    </p:embeddedFont>
    <p:embeddedFont>
      <p:font typeface="Roboto Condensed" panose="02000000000000000000" pitchFamily="2"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1" d="100"/>
          <a:sy n="81" d="100"/>
        </p:scale>
        <p:origin x="1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DAF0A-BDC3-43BE-8E1F-F4604930E4D2}"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01B63-EEB8-4AA7-A836-FDEBE946FEA4}" type="slidenum">
              <a:rPr lang="en-US" smtClean="0"/>
              <a:t>‹#›</a:t>
            </a:fld>
            <a:endParaRPr lang="en-US"/>
          </a:p>
        </p:txBody>
      </p:sp>
    </p:spTree>
    <p:extLst>
      <p:ext uri="{BB962C8B-B14F-4D97-AF65-F5344CB8AC3E}">
        <p14:creationId xmlns:p14="http://schemas.microsoft.com/office/powerpoint/2010/main" val="3354083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01B63-EEB8-4AA7-A836-FDEBE946FEA4}" type="slidenum">
              <a:rPr lang="en-US" smtClean="0"/>
              <a:t>1</a:t>
            </a:fld>
            <a:endParaRPr lang="en-US"/>
          </a:p>
        </p:txBody>
      </p:sp>
    </p:spTree>
    <p:extLst>
      <p:ext uri="{BB962C8B-B14F-4D97-AF65-F5344CB8AC3E}">
        <p14:creationId xmlns:p14="http://schemas.microsoft.com/office/powerpoint/2010/main" val="418170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882"/>
            <a:ext cx="18288000" cy="10292882"/>
          </a:xfrm>
          <a:custGeom>
            <a:avLst/>
            <a:gdLst/>
            <a:ahLst/>
            <a:cxnLst/>
            <a:rect l="l" t="t" r="r" b="b"/>
            <a:pathLst>
              <a:path w="18288000" h="10260663">
                <a:moveTo>
                  <a:pt x="0" y="0"/>
                </a:moveTo>
                <a:lnTo>
                  <a:pt x="18288000" y="0"/>
                </a:lnTo>
                <a:lnTo>
                  <a:pt x="18288000" y="10260663"/>
                </a:lnTo>
                <a:lnTo>
                  <a:pt x="0" y="10260663"/>
                </a:lnTo>
                <a:lnTo>
                  <a:pt x="0" y="0"/>
                </a:lnTo>
                <a:close/>
              </a:path>
            </a:pathLst>
          </a:custGeom>
          <a:blipFill>
            <a:blip r:embed="rId3"/>
            <a:stretch>
              <a:fillRect t="-128" b="-128"/>
            </a:stretch>
          </a:blipFill>
        </p:spPr>
        <p:txBody>
          <a:bodyPr/>
          <a:lstStyle/>
          <a:p>
            <a:endParaRPr lang="en-US"/>
          </a:p>
        </p:txBody>
      </p:sp>
      <p:sp>
        <p:nvSpPr>
          <p:cNvPr id="3" name="TextBox 3"/>
          <p:cNvSpPr txBox="1"/>
          <p:nvPr/>
        </p:nvSpPr>
        <p:spPr>
          <a:xfrm>
            <a:off x="6229044" y="3185664"/>
            <a:ext cx="10816898" cy="1558921"/>
          </a:xfrm>
          <a:prstGeom prst="rect">
            <a:avLst/>
          </a:prstGeom>
        </p:spPr>
        <p:txBody>
          <a:bodyPr lIns="0" tIns="0" rIns="0" bIns="0" rtlCol="0" anchor="t">
            <a:spAutoFit/>
          </a:bodyPr>
          <a:lstStyle/>
          <a:p>
            <a:pPr marL="0" lvl="0" indent="0" algn="l">
              <a:lnSpc>
                <a:spcPts val="12099"/>
              </a:lnSpc>
              <a:spcBef>
                <a:spcPct val="0"/>
              </a:spcBef>
            </a:pPr>
            <a:r>
              <a:rPr lang="en-US" sz="10999" b="1" dirty="0">
                <a:solidFill>
                  <a:srgbClr val="F8FF00"/>
                </a:solidFill>
                <a:latin typeface="Open Sans Bold"/>
                <a:ea typeface="Open Sans Bold"/>
                <a:cs typeface="Open Sans Bold"/>
                <a:sym typeface="Open Sans Bold"/>
              </a:rPr>
              <a:t>Title Goes Here</a:t>
            </a:r>
          </a:p>
        </p:txBody>
      </p:sp>
      <p:sp>
        <p:nvSpPr>
          <p:cNvPr id="4" name="TextBox 4"/>
          <p:cNvSpPr txBox="1"/>
          <p:nvPr/>
        </p:nvSpPr>
        <p:spPr>
          <a:xfrm>
            <a:off x="6468479" y="5682222"/>
            <a:ext cx="5955374" cy="1028700"/>
          </a:xfrm>
          <a:prstGeom prst="rect">
            <a:avLst/>
          </a:prstGeom>
        </p:spPr>
        <p:txBody>
          <a:bodyPr lIns="0" tIns="0" rIns="0" bIns="0" rtlCol="0" anchor="t">
            <a:spAutoFit/>
          </a:bodyPr>
          <a:lstStyle/>
          <a:p>
            <a:pPr algn="l">
              <a:lnSpc>
                <a:spcPts val="8400"/>
              </a:lnSpc>
              <a:spcBef>
                <a:spcPct val="0"/>
              </a:spcBef>
            </a:pPr>
            <a:r>
              <a:rPr lang="en-US" sz="6000" dirty="0">
                <a:solidFill>
                  <a:srgbClr val="97DFFC"/>
                </a:solidFill>
                <a:latin typeface="Open Sans"/>
                <a:ea typeface="Open Sans"/>
                <a:cs typeface="Open Sans"/>
                <a:sym typeface="Open Sans"/>
              </a:rPr>
              <a:t>Write Subtitle</a:t>
            </a:r>
          </a:p>
        </p:txBody>
      </p:sp>
      <p:sp>
        <p:nvSpPr>
          <p:cNvPr id="5" name="AutoShape 5"/>
          <p:cNvSpPr/>
          <p:nvPr/>
        </p:nvSpPr>
        <p:spPr>
          <a:xfrm>
            <a:off x="6468479" y="5124450"/>
            <a:ext cx="2490248" cy="19050"/>
          </a:xfrm>
          <a:prstGeom prst="line">
            <a:avLst/>
          </a:prstGeom>
          <a:ln w="76200" cap="flat">
            <a:solidFill>
              <a:srgbClr val="F8FF00"/>
            </a:solidFill>
            <a:prstDash val="solid"/>
            <a:headEnd type="none" w="sm" len="sm"/>
            <a:tailEnd type="none" w="sm" len="sm"/>
          </a:ln>
        </p:spPr>
        <p:txBody>
          <a:bodyPr/>
          <a:lstStyle/>
          <a:p>
            <a:endParaRPr lang="en-US"/>
          </a:p>
        </p:txBody>
      </p:sp>
      <p:sp>
        <p:nvSpPr>
          <p:cNvPr id="6" name="TextBox 6"/>
          <p:cNvSpPr txBox="1"/>
          <p:nvPr/>
        </p:nvSpPr>
        <p:spPr>
          <a:xfrm>
            <a:off x="6607450" y="7369327"/>
            <a:ext cx="5955374" cy="514350"/>
          </a:xfrm>
          <a:prstGeom prst="rect">
            <a:avLst/>
          </a:prstGeom>
        </p:spPr>
        <p:txBody>
          <a:bodyPr lIns="0" tIns="0" rIns="0" bIns="0" rtlCol="0" anchor="t">
            <a:spAutoFit/>
          </a:bodyPr>
          <a:lstStyle/>
          <a:p>
            <a:pPr algn="l">
              <a:lnSpc>
                <a:spcPts val="4200"/>
              </a:lnSpc>
              <a:spcBef>
                <a:spcPct val="0"/>
              </a:spcBef>
            </a:pPr>
            <a:r>
              <a:rPr lang="en-US" sz="3000" dirty="0">
                <a:solidFill>
                  <a:srgbClr val="97DFFC"/>
                </a:solidFill>
                <a:latin typeface="Open Sans"/>
                <a:ea typeface="Open Sans"/>
                <a:cs typeface="Open Sans"/>
                <a:sym typeface="Open Sans"/>
              </a:rPr>
              <a:t>Presenter name, title</a:t>
            </a:r>
          </a:p>
        </p:txBody>
      </p:sp>
      <p:sp>
        <p:nvSpPr>
          <p:cNvPr id="7" name="TextBox 6">
            <a:extLst>
              <a:ext uri="{FF2B5EF4-FFF2-40B4-BE49-F238E27FC236}">
                <a16:creationId xmlns:a16="http://schemas.microsoft.com/office/drawing/2014/main" id="{67FCC1AF-A0E5-FD6A-1AAB-1E6568DDEE79}"/>
              </a:ext>
            </a:extLst>
          </p:cNvPr>
          <p:cNvSpPr txBox="1"/>
          <p:nvPr/>
        </p:nvSpPr>
        <p:spPr>
          <a:xfrm>
            <a:off x="533400" y="7443955"/>
            <a:ext cx="4571999" cy="677108"/>
          </a:xfrm>
          <a:prstGeom prst="rect">
            <a:avLst/>
          </a:prstGeom>
        </p:spPr>
        <p:txBody>
          <a:bodyPr wrap="square" lIns="0" tIns="0" rIns="0" bIns="0" rtlCol="0" anchor="t">
            <a:spAutoFit/>
          </a:bodyPr>
          <a:lstStyle/>
          <a:p>
            <a:pPr algn="l">
              <a:spcBef>
                <a:spcPct val="0"/>
              </a:spcBef>
            </a:pPr>
            <a:r>
              <a:rPr lang="en-US" sz="2400" b="1" i="1" dirty="0">
                <a:solidFill>
                  <a:schemeClr val="tx2">
                    <a:lumMod val="40000"/>
                    <a:lumOff val="60000"/>
                  </a:schemeClr>
                </a:solidFill>
                <a:effectLst/>
                <a:latin typeface="Open Sans" panose="020B0606030504020204" pitchFamily="34" charset="0"/>
              </a:rPr>
              <a:t>Education Conference Program </a:t>
            </a:r>
            <a:r>
              <a:rPr lang="en-US" sz="2000" b="0" i="1" dirty="0">
                <a:solidFill>
                  <a:schemeClr val="tx2">
                    <a:lumMod val="40000"/>
                    <a:lumOff val="60000"/>
                  </a:schemeClr>
                </a:solidFill>
                <a:effectLst/>
                <a:latin typeface="Open Sans" panose="020B0606030504020204" pitchFamily="34" charset="0"/>
              </a:rPr>
              <a:t>Sponsored by</a:t>
            </a:r>
            <a:endParaRPr lang="en-US" sz="2000" i="1" dirty="0">
              <a:solidFill>
                <a:schemeClr val="tx2">
                  <a:lumMod val="40000"/>
                  <a:lumOff val="60000"/>
                </a:schemeClr>
              </a:solidFill>
              <a:latin typeface="Open Sans"/>
              <a:ea typeface="Open Sans"/>
              <a:cs typeface="Open Sans"/>
              <a:sym typeface="Open Sans"/>
            </a:endParaRPr>
          </a:p>
        </p:txBody>
      </p:sp>
      <p:pic>
        <p:nvPicPr>
          <p:cNvPr id="10" name="Picture 9" descr="A black and white logo&#10;&#10;AI-generated content may be incorrect.">
            <a:extLst>
              <a:ext uri="{FF2B5EF4-FFF2-40B4-BE49-F238E27FC236}">
                <a16:creationId xmlns:a16="http://schemas.microsoft.com/office/drawing/2014/main" id="{F98BE91D-59E9-9644-65A0-A8F73651DC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8496300"/>
            <a:ext cx="3276600" cy="10769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6337"/>
            <a:ext cx="18288000" cy="10260663"/>
          </a:xfrm>
          <a:custGeom>
            <a:avLst/>
            <a:gdLst/>
            <a:ahLst/>
            <a:cxnLst/>
            <a:rect l="l" t="t" r="r" b="b"/>
            <a:pathLst>
              <a:path w="18288000" h="10260663">
                <a:moveTo>
                  <a:pt x="0" y="0"/>
                </a:moveTo>
                <a:lnTo>
                  <a:pt x="18288000" y="0"/>
                </a:lnTo>
                <a:lnTo>
                  <a:pt x="18288000" y="10260663"/>
                </a:lnTo>
                <a:lnTo>
                  <a:pt x="0" y="10260663"/>
                </a:lnTo>
                <a:lnTo>
                  <a:pt x="0" y="0"/>
                </a:lnTo>
                <a:close/>
              </a:path>
            </a:pathLst>
          </a:custGeom>
          <a:blipFill>
            <a:blip r:embed="rId2"/>
            <a:stretch>
              <a:fillRect t="-128" b="-128"/>
            </a:stretch>
          </a:blipFill>
        </p:spPr>
        <p:txBody>
          <a:bodyPr/>
          <a:lstStyle/>
          <a:p>
            <a:endParaRPr lang="en-US"/>
          </a:p>
        </p:txBody>
      </p:sp>
      <p:sp>
        <p:nvSpPr>
          <p:cNvPr id="3" name="TextBox 3"/>
          <p:cNvSpPr txBox="1"/>
          <p:nvPr/>
        </p:nvSpPr>
        <p:spPr>
          <a:xfrm>
            <a:off x="7888167" y="3109757"/>
            <a:ext cx="7322748" cy="963930"/>
          </a:xfrm>
          <a:prstGeom prst="rect">
            <a:avLst/>
          </a:prstGeom>
        </p:spPr>
        <p:txBody>
          <a:bodyPr lIns="0" tIns="0" rIns="0" bIns="0" rtlCol="0" anchor="t">
            <a:spAutoFit/>
          </a:bodyPr>
          <a:lstStyle/>
          <a:p>
            <a:pPr algn="l">
              <a:lnSpc>
                <a:spcPts val="8400"/>
              </a:lnSpc>
            </a:pPr>
            <a:r>
              <a:rPr lang="en-US" sz="4200">
                <a:solidFill>
                  <a:srgbClr val="F8FF00"/>
                </a:solidFill>
                <a:latin typeface="Open Sans"/>
                <a:ea typeface="Open Sans"/>
                <a:cs typeface="Open Sans"/>
                <a:sym typeface="Open Sans"/>
              </a:rPr>
              <a:t>Introduction</a:t>
            </a:r>
          </a:p>
        </p:txBody>
      </p:sp>
      <p:grpSp>
        <p:nvGrpSpPr>
          <p:cNvPr id="4" name="Group 4"/>
          <p:cNvGrpSpPr/>
          <p:nvPr/>
        </p:nvGrpSpPr>
        <p:grpSpPr>
          <a:xfrm>
            <a:off x="6472350" y="3340216"/>
            <a:ext cx="771999" cy="771999"/>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adFill rotWithShape="1">
              <a:gsLst>
                <a:gs pos="0">
                  <a:srgbClr val="492C7F">
                    <a:alpha val="100000"/>
                  </a:srgbClr>
                </a:gs>
                <a:gs pos="50000">
                  <a:srgbClr val="7334F5">
                    <a:alpha val="100000"/>
                  </a:srgbClr>
                </a:gs>
                <a:gs pos="100000">
                  <a:srgbClr val="ACADFB">
                    <a:alpha val="100000"/>
                  </a:srgbClr>
                </a:gs>
              </a:gsLst>
              <a:lin ang="0"/>
            </a:gradFill>
          </p:spPr>
          <p:txBody>
            <a:bodyPr/>
            <a:lstStyle/>
            <a:p>
              <a:endParaRPr lang="en-US"/>
            </a:p>
          </p:txBody>
        </p:sp>
      </p:grpSp>
      <p:sp>
        <p:nvSpPr>
          <p:cNvPr id="6" name="TextBox 6"/>
          <p:cNvSpPr txBox="1"/>
          <p:nvPr/>
        </p:nvSpPr>
        <p:spPr>
          <a:xfrm>
            <a:off x="6585744" y="3329785"/>
            <a:ext cx="545211" cy="669036"/>
          </a:xfrm>
          <a:prstGeom prst="rect">
            <a:avLst/>
          </a:prstGeom>
        </p:spPr>
        <p:txBody>
          <a:bodyPr lIns="0" tIns="0" rIns="0" bIns="0" rtlCol="0" anchor="t">
            <a:spAutoFit/>
          </a:bodyPr>
          <a:lstStyle/>
          <a:p>
            <a:pPr algn="ctr">
              <a:lnSpc>
                <a:spcPts val="5652"/>
              </a:lnSpc>
            </a:pPr>
            <a:r>
              <a:rPr lang="en-US" sz="3600" b="1">
                <a:solidFill>
                  <a:srgbClr val="F8FF00"/>
                </a:solidFill>
                <a:latin typeface="Open Sans Bold"/>
                <a:ea typeface="Open Sans Bold"/>
                <a:cs typeface="Open Sans Bold"/>
                <a:sym typeface="Open Sans Bold"/>
              </a:rPr>
              <a:t>1</a:t>
            </a:r>
          </a:p>
        </p:txBody>
      </p:sp>
      <p:sp>
        <p:nvSpPr>
          <p:cNvPr id="7" name="TextBox 7"/>
          <p:cNvSpPr txBox="1"/>
          <p:nvPr/>
        </p:nvSpPr>
        <p:spPr>
          <a:xfrm>
            <a:off x="7888167" y="4391826"/>
            <a:ext cx="7322748" cy="963930"/>
          </a:xfrm>
          <a:prstGeom prst="rect">
            <a:avLst/>
          </a:prstGeom>
        </p:spPr>
        <p:txBody>
          <a:bodyPr lIns="0" tIns="0" rIns="0" bIns="0" rtlCol="0" anchor="t">
            <a:spAutoFit/>
          </a:bodyPr>
          <a:lstStyle/>
          <a:p>
            <a:pPr marL="0" lvl="1" indent="0" algn="l">
              <a:lnSpc>
                <a:spcPts val="8400"/>
              </a:lnSpc>
              <a:spcBef>
                <a:spcPct val="0"/>
              </a:spcBef>
            </a:pPr>
            <a:r>
              <a:rPr lang="en-US" sz="4200">
                <a:solidFill>
                  <a:srgbClr val="F8FF00"/>
                </a:solidFill>
                <a:latin typeface="Open Sans"/>
                <a:ea typeface="Open Sans"/>
                <a:cs typeface="Open Sans"/>
                <a:sym typeface="Open Sans"/>
              </a:rPr>
              <a:t>Objectives</a:t>
            </a:r>
          </a:p>
        </p:txBody>
      </p:sp>
      <p:grpSp>
        <p:nvGrpSpPr>
          <p:cNvPr id="8" name="Group 8"/>
          <p:cNvGrpSpPr/>
          <p:nvPr/>
        </p:nvGrpSpPr>
        <p:grpSpPr>
          <a:xfrm>
            <a:off x="6472350" y="4620056"/>
            <a:ext cx="771999" cy="77199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adFill rotWithShape="1">
              <a:gsLst>
                <a:gs pos="0">
                  <a:srgbClr val="492C7F">
                    <a:alpha val="100000"/>
                  </a:srgbClr>
                </a:gs>
                <a:gs pos="50000">
                  <a:srgbClr val="7334F5">
                    <a:alpha val="100000"/>
                  </a:srgbClr>
                </a:gs>
                <a:gs pos="100000">
                  <a:srgbClr val="ACADFB">
                    <a:alpha val="100000"/>
                  </a:srgbClr>
                </a:gs>
              </a:gsLst>
              <a:lin ang="0"/>
            </a:gradFill>
          </p:spPr>
          <p:txBody>
            <a:bodyPr/>
            <a:lstStyle/>
            <a:p>
              <a:endParaRPr lang="en-US"/>
            </a:p>
          </p:txBody>
        </p:sp>
      </p:grpSp>
      <p:sp>
        <p:nvSpPr>
          <p:cNvPr id="10" name="TextBox 10"/>
          <p:cNvSpPr txBox="1"/>
          <p:nvPr/>
        </p:nvSpPr>
        <p:spPr>
          <a:xfrm>
            <a:off x="6585744" y="4609625"/>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b="1" u="none">
                <a:solidFill>
                  <a:srgbClr val="F8FF00"/>
                </a:solidFill>
                <a:latin typeface="Open Sans Bold"/>
                <a:ea typeface="Open Sans Bold"/>
                <a:cs typeface="Open Sans Bold"/>
                <a:sym typeface="Open Sans Bold"/>
              </a:rPr>
              <a:t>2</a:t>
            </a:r>
          </a:p>
        </p:txBody>
      </p:sp>
      <p:sp>
        <p:nvSpPr>
          <p:cNvPr id="11" name="TextBox 11"/>
          <p:cNvSpPr txBox="1"/>
          <p:nvPr/>
        </p:nvSpPr>
        <p:spPr>
          <a:xfrm>
            <a:off x="7888167" y="6955962"/>
            <a:ext cx="7322748" cy="963930"/>
          </a:xfrm>
          <a:prstGeom prst="rect">
            <a:avLst/>
          </a:prstGeom>
        </p:spPr>
        <p:txBody>
          <a:bodyPr lIns="0" tIns="0" rIns="0" bIns="0" rtlCol="0" anchor="t">
            <a:spAutoFit/>
          </a:bodyPr>
          <a:lstStyle/>
          <a:p>
            <a:pPr marL="0" lvl="1" indent="0" algn="l">
              <a:lnSpc>
                <a:spcPts val="8400"/>
              </a:lnSpc>
              <a:spcBef>
                <a:spcPct val="0"/>
              </a:spcBef>
            </a:pPr>
            <a:r>
              <a:rPr lang="en-US" sz="4200">
                <a:solidFill>
                  <a:srgbClr val="F8FF00"/>
                </a:solidFill>
                <a:latin typeface="Open Sans"/>
                <a:ea typeface="Open Sans"/>
                <a:cs typeface="Open Sans"/>
                <a:sym typeface="Open Sans"/>
              </a:rPr>
              <a:t>Recap</a:t>
            </a:r>
          </a:p>
        </p:txBody>
      </p:sp>
      <p:grpSp>
        <p:nvGrpSpPr>
          <p:cNvPr id="12" name="Group 12"/>
          <p:cNvGrpSpPr/>
          <p:nvPr/>
        </p:nvGrpSpPr>
        <p:grpSpPr>
          <a:xfrm>
            <a:off x="6472350" y="7179737"/>
            <a:ext cx="771999" cy="771999"/>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adFill rotWithShape="1">
              <a:gsLst>
                <a:gs pos="0">
                  <a:srgbClr val="492C7F">
                    <a:alpha val="100000"/>
                  </a:srgbClr>
                </a:gs>
                <a:gs pos="50000">
                  <a:srgbClr val="7334F5">
                    <a:alpha val="100000"/>
                  </a:srgbClr>
                </a:gs>
                <a:gs pos="100000">
                  <a:srgbClr val="ACADFB">
                    <a:alpha val="100000"/>
                  </a:srgbClr>
                </a:gs>
              </a:gsLst>
              <a:lin ang="0"/>
            </a:gradFill>
          </p:spPr>
          <p:txBody>
            <a:bodyPr/>
            <a:lstStyle/>
            <a:p>
              <a:endParaRPr lang="en-US"/>
            </a:p>
          </p:txBody>
        </p:sp>
      </p:grpSp>
      <p:sp>
        <p:nvSpPr>
          <p:cNvPr id="14" name="TextBox 14"/>
          <p:cNvSpPr txBox="1"/>
          <p:nvPr/>
        </p:nvSpPr>
        <p:spPr>
          <a:xfrm>
            <a:off x="6585744" y="7169306"/>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b="1" u="none">
                <a:solidFill>
                  <a:srgbClr val="F8FF00"/>
                </a:solidFill>
                <a:latin typeface="Open Sans Bold"/>
                <a:ea typeface="Open Sans Bold"/>
                <a:cs typeface="Open Sans Bold"/>
                <a:sym typeface="Open Sans Bold"/>
              </a:rPr>
              <a:t>4</a:t>
            </a:r>
          </a:p>
        </p:txBody>
      </p:sp>
      <p:sp>
        <p:nvSpPr>
          <p:cNvPr id="15" name="TextBox 15"/>
          <p:cNvSpPr txBox="1"/>
          <p:nvPr/>
        </p:nvSpPr>
        <p:spPr>
          <a:xfrm>
            <a:off x="7888167" y="5673894"/>
            <a:ext cx="7322748" cy="963930"/>
          </a:xfrm>
          <a:prstGeom prst="rect">
            <a:avLst/>
          </a:prstGeom>
        </p:spPr>
        <p:txBody>
          <a:bodyPr lIns="0" tIns="0" rIns="0" bIns="0" rtlCol="0" anchor="t">
            <a:spAutoFit/>
          </a:bodyPr>
          <a:lstStyle/>
          <a:p>
            <a:pPr marL="0" lvl="1" indent="0" algn="l">
              <a:lnSpc>
                <a:spcPts val="8400"/>
              </a:lnSpc>
              <a:spcBef>
                <a:spcPct val="0"/>
              </a:spcBef>
            </a:pPr>
            <a:r>
              <a:rPr lang="en-US" sz="4200">
                <a:solidFill>
                  <a:srgbClr val="F8FF00"/>
                </a:solidFill>
                <a:latin typeface="Open Sans"/>
                <a:ea typeface="Open Sans"/>
                <a:cs typeface="Open Sans"/>
                <a:sym typeface="Open Sans"/>
              </a:rPr>
              <a:t>Main Content</a:t>
            </a:r>
          </a:p>
        </p:txBody>
      </p:sp>
      <p:grpSp>
        <p:nvGrpSpPr>
          <p:cNvPr id="16" name="Group 16"/>
          <p:cNvGrpSpPr/>
          <p:nvPr/>
        </p:nvGrpSpPr>
        <p:grpSpPr>
          <a:xfrm>
            <a:off x="6472350" y="5899897"/>
            <a:ext cx="771999" cy="771999"/>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adFill rotWithShape="1">
              <a:gsLst>
                <a:gs pos="0">
                  <a:srgbClr val="492C7F">
                    <a:alpha val="100000"/>
                  </a:srgbClr>
                </a:gs>
                <a:gs pos="50000">
                  <a:srgbClr val="7334F5">
                    <a:alpha val="100000"/>
                  </a:srgbClr>
                </a:gs>
                <a:gs pos="100000">
                  <a:srgbClr val="ACADFB">
                    <a:alpha val="100000"/>
                  </a:srgbClr>
                </a:gs>
              </a:gsLst>
              <a:lin ang="0"/>
            </a:gradFill>
          </p:spPr>
          <p:txBody>
            <a:bodyPr/>
            <a:lstStyle/>
            <a:p>
              <a:endParaRPr lang="en-US"/>
            </a:p>
          </p:txBody>
        </p:sp>
      </p:grpSp>
      <p:sp>
        <p:nvSpPr>
          <p:cNvPr id="18" name="TextBox 18"/>
          <p:cNvSpPr txBox="1"/>
          <p:nvPr/>
        </p:nvSpPr>
        <p:spPr>
          <a:xfrm>
            <a:off x="6585744" y="5889466"/>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b="1" u="none">
                <a:solidFill>
                  <a:srgbClr val="F8FF00"/>
                </a:solidFill>
                <a:latin typeface="Open Sans Bold"/>
                <a:ea typeface="Open Sans Bold"/>
                <a:cs typeface="Open Sans Bold"/>
                <a:sym typeface="Open Sans Bold"/>
              </a:rPr>
              <a:t>3</a:t>
            </a:r>
          </a:p>
        </p:txBody>
      </p:sp>
      <p:sp>
        <p:nvSpPr>
          <p:cNvPr id="19" name="TextBox 19"/>
          <p:cNvSpPr txBox="1"/>
          <p:nvPr/>
        </p:nvSpPr>
        <p:spPr>
          <a:xfrm>
            <a:off x="5759374" y="1550853"/>
            <a:ext cx="5681127" cy="1219200"/>
          </a:xfrm>
          <a:prstGeom prst="rect">
            <a:avLst/>
          </a:prstGeom>
        </p:spPr>
        <p:txBody>
          <a:bodyPr lIns="0" tIns="0" rIns="0" bIns="0" rtlCol="0" anchor="t">
            <a:spAutoFit/>
          </a:bodyPr>
          <a:lstStyle/>
          <a:p>
            <a:pPr marL="0" lvl="0" indent="0" algn="l">
              <a:lnSpc>
                <a:spcPts val="9600"/>
              </a:lnSpc>
              <a:spcBef>
                <a:spcPct val="0"/>
              </a:spcBef>
            </a:pPr>
            <a:r>
              <a:rPr lang="en-US" sz="8000" b="1" dirty="0">
                <a:solidFill>
                  <a:srgbClr val="F8FF00"/>
                </a:solidFill>
                <a:latin typeface="Open Sans Bold"/>
                <a:ea typeface="Open Sans Bold"/>
                <a:cs typeface="Open Sans Bold"/>
                <a:sym typeface="Open Sans Bold"/>
              </a:rPr>
              <a:t>Overview</a:t>
            </a:r>
          </a:p>
        </p:txBody>
      </p:sp>
      <p:sp>
        <p:nvSpPr>
          <p:cNvPr id="20" name="TextBox 20"/>
          <p:cNvSpPr txBox="1"/>
          <p:nvPr/>
        </p:nvSpPr>
        <p:spPr>
          <a:xfrm>
            <a:off x="7888167" y="8175636"/>
            <a:ext cx="7322748" cy="963930"/>
          </a:xfrm>
          <a:prstGeom prst="rect">
            <a:avLst/>
          </a:prstGeom>
        </p:spPr>
        <p:txBody>
          <a:bodyPr lIns="0" tIns="0" rIns="0" bIns="0" rtlCol="0" anchor="t">
            <a:spAutoFit/>
          </a:bodyPr>
          <a:lstStyle/>
          <a:p>
            <a:pPr marL="0" lvl="1" indent="0" algn="l">
              <a:lnSpc>
                <a:spcPts val="8400"/>
              </a:lnSpc>
              <a:spcBef>
                <a:spcPct val="0"/>
              </a:spcBef>
            </a:pPr>
            <a:r>
              <a:rPr lang="en-US" sz="4200">
                <a:solidFill>
                  <a:srgbClr val="F8FF00"/>
                </a:solidFill>
                <a:latin typeface="Open Sans"/>
                <a:ea typeface="Open Sans"/>
                <a:cs typeface="Open Sans"/>
                <a:sym typeface="Open Sans"/>
              </a:rPr>
              <a:t>Questions</a:t>
            </a:r>
          </a:p>
        </p:txBody>
      </p:sp>
      <p:grpSp>
        <p:nvGrpSpPr>
          <p:cNvPr id="21" name="Group 21"/>
          <p:cNvGrpSpPr/>
          <p:nvPr/>
        </p:nvGrpSpPr>
        <p:grpSpPr>
          <a:xfrm>
            <a:off x="6472350" y="8399411"/>
            <a:ext cx="771999" cy="771999"/>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adFill rotWithShape="1">
              <a:gsLst>
                <a:gs pos="0">
                  <a:srgbClr val="492C7F">
                    <a:alpha val="100000"/>
                  </a:srgbClr>
                </a:gs>
                <a:gs pos="50000">
                  <a:srgbClr val="7334F5">
                    <a:alpha val="100000"/>
                  </a:srgbClr>
                </a:gs>
                <a:gs pos="100000">
                  <a:srgbClr val="ACADFB">
                    <a:alpha val="100000"/>
                  </a:srgbClr>
                </a:gs>
              </a:gsLst>
              <a:lin ang="0"/>
            </a:gradFill>
          </p:spPr>
          <p:txBody>
            <a:bodyPr/>
            <a:lstStyle/>
            <a:p>
              <a:endParaRPr lang="en-US"/>
            </a:p>
          </p:txBody>
        </p:sp>
      </p:grpSp>
      <p:sp>
        <p:nvSpPr>
          <p:cNvPr id="23" name="TextBox 23"/>
          <p:cNvSpPr txBox="1"/>
          <p:nvPr/>
        </p:nvSpPr>
        <p:spPr>
          <a:xfrm>
            <a:off x="6585744" y="838898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b="1">
                <a:solidFill>
                  <a:srgbClr val="F8FF00"/>
                </a:solidFill>
                <a:latin typeface="Open Sans Bold"/>
                <a:ea typeface="Open Sans Bold"/>
                <a:cs typeface="Open Sans Bold"/>
                <a:sym typeface="Open Sans Bold"/>
              </a:rPr>
              <a:t>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604333" y="4271186"/>
            <a:ext cx="1367991" cy="2732501"/>
          </a:xfrm>
          <a:custGeom>
            <a:avLst/>
            <a:gdLst/>
            <a:ahLst/>
            <a:cxnLst/>
            <a:rect l="l" t="t" r="r" b="b"/>
            <a:pathLst>
              <a:path w="1367991" h="2732501">
                <a:moveTo>
                  <a:pt x="0" y="0"/>
                </a:moveTo>
                <a:lnTo>
                  <a:pt x="1367991" y="0"/>
                </a:lnTo>
                <a:lnTo>
                  <a:pt x="1367991" y="2732501"/>
                </a:lnTo>
                <a:lnTo>
                  <a:pt x="0" y="2732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2550127" y="4396508"/>
            <a:ext cx="9813765" cy="3657599"/>
          </a:xfrm>
          <a:prstGeom prst="rect">
            <a:avLst/>
          </a:prstGeom>
        </p:spPr>
        <p:txBody>
          <a:bodyPr lIns="0" tIns="0" rIns="0" bIns="0" rtlCol="0" anchor="t">
            <a:spAutoFit/>
          </a:bodyPr>
          <a:lstStyle/>
          <a:p>
            <a:pPr marL="647703" lvl="1" indent="-323852" algn="l">
              <a:lnSpc>
                <a:spcPts val="5850"/>
              </a:lnSpc>
              <a:buFont typeface="Arial"/>
              <a:buChar char="•"/>
            </a:pPr>
            <a:r>
              <a:rPr lang="en-US" sz="3000">
                <a:solidFill>
                  <a:srgbClr val="363790"/>
                </a:solidFill>
                <a:latin typeface="Roboto Condensed"/>
                <a:ea typeface="Roboto Condensed"/>
                <a:cs typeface="Roboto Condensed"/>
                <a:sym typeface="Roboto Condensed"/>
              </a:rPr>
              <a:t>Your content should be placed here...</a:t>
            </a:r>
          </a:p>
          <a:p>
            <a:pPr marL="647703" lvl="1" indent="-323852" algn="l">
              <a:lnSpc>
                <a:spcPts val="5850"/>
              </a:lnSpc>
              <a:buFont typeface="Arial"/>
              <a:buChar char="•"/>
            </a:pPr>
            <a:r>
              <a:rPr lang="en-US" sz="3000">
                <a:solidFill>
                  <a:srgbClr val="363790"/>
                </a:solidFill>
                <a:latin typeface="Roboto Condensed"/>
                <a:ea typeface="Roboto Condensed"/>
                <a:cs typeface="Roboto Condensed"/>
                <a:sym typeface="Roboto Condensed"/>
              </a:rPr>
              <a:t>Your content should be placed here...</a:t>
            </a:r>
          </a:p>
          <a:p>
            <a:pPr marL="647703" lvl="1" indent="-323852" algn="l">
              <a:lnSpc>
                <a:spcPts val="5850"/>
              </a:lnSpc>
              <a:buFont typeface="Arial"/>
              <a:buChar char="•"/>
            </a:pPr>
            <a:r>
              <a:rPr lang="en-US" sz="3000">
                <a:solidFill>
                  <a:srgbClr val="363790"/>
                </a:solidFill>
                <a:latin typeface="Roboto Condensed"/>
                <a:ea typeface="Roboto Condensed"/>
                <a:cs typeface="Roboto Condensed"/>
                <a:sym typeface="Roboto Condensed"/>
              </a:rPr>
              <a:t>Your content should be placed here...</a:t>
            </a:r>
          </a:p>
          <a:p>
            <a:pPr marL="647703" lvl="1" indent="-323852" algn="l">
              <a:lnSpc>
                <a:spcPts val="5850"/>
              </a:lnSpc>
              <a:buFont typeface="Arial"/>
              <a:buChar char="•"/>
            </a:pPr>
            <a:r>
              <a:rPr lang="en-US" sz="3000">
                <a:solidFill>
                  <a:srgbClr val="363790"/>
                </a:solidFill>
                <a:latin typeface="Roboto Condensed"/>
                <a:ea typeface="Roboto Condensed"/>
                <a:cs typeface="Roboto Condensed"/>
                <a:sym typeface="Roboto Condensed"/>
              </a:rPr>
              <a:t>Your content should be placed here...</a:t>
            </a:r>
          </a:p>
          <a:p>
            <a:pPr marL="647703" lvl="1" indent="-323852" algn="l">
              <a:lnSpc>
                <a:spcPts val="5850"/>
              </a:lnSpc>
              <a:buFont typeface="Arial"/>
              <a:buChar char="•"/>
            </a:pPr>
            <a:r>
              <a:rPr lang="en-US" sz="3000">
                <a:solidFill>
                  <a:srgbClr val="363790"/>
                </a:solidFill>
                <a:latin typeface="Roboto Condensed"/>
                <a:ea typeface="Roboto Condensed"/>
                <a:cs typeface="Roboto Condensed"/>
                <a:sym typeface="Roboto Condensed"/>
              </a:rPr>
              <a:t>Your content should be placed here...</a:t>
            </a:r>
          </a:p>
        </p:txBody>
      </p:sp>
      <p:sp>
        <p:nvSpPr>
          <p:cNvPr id="5" name="TextBox 5"/>
          <p:cNvSpPr txBox="1"/>
          <p:nvPr/>
        </p:nvSpPr>
        <p:spPr>
          <a:xfrm>
            <a:off x="2550127" y="2442689"/>
            <a:ext cx="10082357" cy="1060451"/>
          </a:xfrm>
          <a:prstGeom prst="rect">
            <a:avLst/>
          </a:prstGeom>
        </p:spPr>
        <p:txBody>
          <a:bodyPr lIns="0" tIns="0" rIns="0" bIns="0" rtlCol="0" anchor="t">
            <a:spAutoFit/>
          </a:bodyPr>
          <a:lstStyle/>
          <a:p>
            <a:pPr marL="0" lvl="0" indent="0" algn="l">
              <a:lnSpc>
                <a:spcPts val="8000"/>
              </a:lnSpc>
            </a:pPr>
            <a:r>
              <a:rPr lang="en-US" sz="8000" b="1" dirty="0">
                <a:solidFill>
                  <a:srgbClr val="363790"/>
                </a:solidFill>
                <a:latin typeface="Open Sans Bold"/>
                <a:ea typeface="Open Sans Bold"/>
                <a:cs typeface="Open Sans Bold"/>
                <a:sym typeface="Open Sans Bold"/>
              </a:rPr>
              <a:t>Slide title goes here</a:t>
            </a:r>
          </a:p>
        </p:txBody>
      </p:sp>
      <p:sp>
        <p:nvSpPr>
          <p:cNvPr id="6" name="AutoShape 6"/>
          <p:cNvSpPr/>
          <p:nvPr/>
        </p:nvSpPr>
        <p:spPr>
          <a:xfrm>
            <a:off x="2694755" y="3875852"/>
            <a:ext cx="2490248" cy="19050"/>
          </a:xfrm>
          <a:prstGeom prst="line">
            <a:avLst/>
          </a:prstGeom>
          <a:ln w="76200" cap="flat">
            <a:solidFill>
              <a:srgbClr val="7334F5"/>
            </a:solidFill>
            <a:prstDash val="solid"/>
            <a:headEnd type="none" w="sm" len="sm"/>
            <a:tailEnd type="none" w="sm" len="sm"/>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pic>
        <p:nvPicPr>
          <p:cNvPr id="3" name="Picture 3"/>
          <p:cNvPicPr>
            <a:picLocks noChangeAspect="1"/>
          </p:cNvPicPr>
          <p:nvPr/>
        </p:nvPicPr>
        <p:blipFill>
          <a:blip r:embed="rId3"/>
          <a:stretch>
            <a:fillRect/>
          </a:stretch>
        </p:blipFill>
        <p:spPr>
          <a:xfrm>
            <a:off x="10269707" y="2092916"/>
            <a:ext cx="7054261" cy="7054261"/>
          </a:xfrm>
          <a:prstGeom prst="rect">
            <a:avLst/>
          </a:prstGeom>
        </p:spPr>
      </p:pic>
      <p:sp>
        <p:nvSpPr>
          <p:cNvPr id="4" name="TextBox 4"/>
          <p:cNvSpPr txBox="1"/>
          <p:nvPr/>
        </p:nvSpPr>
        <p:spPr>
          <a:xfrm>
            <a:off x="1230144" y="4695040"/>
            <a:ext cx="7829602" cy="3564256"/>
          </a:xfrm>
          <a:prstGeom prst="rect">
            <a:avLst/>
          </a:prstGeom>
        </p:spPr>
        <p:txBody>
          <a:bodyPr lIns="0" tIns="0" rIns="0" bIns="0" rtlCol="0" anchor="t">
            <a:spAutoFit/>
          </a:bodyPr>
          <a:lstStyle/>
          <a:p>
            <a:pPr marL="647698" lvl="1" indent="-323849" algn="l">
              <a:lnSpc>
                <a:spcPts val="5759"/>
              </a:lnSpc>
              <a:buFont typeface="Arial"/>
              <a:buChar char="•"/>
            </a:pPr>
            <a:r>
              <a:rPr lang="en-US" sz="2999">
                <a:solidFill>
                  <a:srgbClr val="363790"/>
                </a:solidFill>
                <a:latin typeface="Roboto Condensed"/>
                <a:ea typeface="Roboto Condensed"/>
                <a:cs typeface="Roboto Condensed"/>
                <a:sym typeface="Roboto Condensed"/>
              </a:rPr>
              <a:t>E</a:t>
            </a:r>
            <a:r>
              <a:rPr lang="en-US" sz="2999" u="none">
                <a:solidFill>
                  <a:srgbClr val="363790"/>
                </a:solidFill>
                <a:latin typeface="Roboto Condensed"/>
                <a:ea typeface="Roboto Condensed"/>
                <a:cs typeface="Roboto Condensed"/>
                <a:sym typeface="Roboto Condensed"/>
              </a:rPr>
              <a:t>laborate on what you want to discuss. </a:t>
            </a:r>
          </a:p>
          <a:p>
            <a:pPr marL="647698" lvl="1" indent="-323849" algn="l">
              <a:lnSpc>
                <a:spcPts val="5759"/>
              </a:lnSpc>
              <a:buFont typeface="Arial"/>
              <a:buChar char="•"/>
            </a:pPr>
            <a:r>
              <a:rPr lang="en-US" sz="2999" u="none">
                <a:solidFill>
                  <a:srgbClr val="363790"/>
                </a:solidFill>
                <a:latin typeface="Roboto Condensed"/>
                <a:ea typeface="Roboto Condensed"/>
                <a:cs typeface="Roboto Condensed"/>
                <a:sym typeface="Roboto Condensed"/>
              </a:rPr>
              <a:t>Elaborate on what you want to discuss. </a:t>
            </a:r>
          </a:p>
          <a:p>
            <a:pPr marL="647698" lvl="1" indent="-323849" algn="l">
              <a:lnSpc>
                <a:spcPts val="5759"/>
              </a:lnSpc>
              <a:buFont typeface="Arial"/>
              <a:buChar char="•"/>
            </a:pPr>
            <a:r>
              <a:rPr lang="en-US" sz="2999" u="none">
                <a:solidFill>
                  <a:srgbClr val="363790"/>
                </a:solidFill>
                <a:latin typeface="Roboto Condensed"/>
                <a:ea typeface="Roboto Condensed"/>
                <a:cs typeface="Roboto Condensed"/>
                <a:sym typeface="Roboto Condensed"/>
              </a:rPr>
              <a:t>Elaborate on what you want to discuss. </a:t>
            </a:r>
          </a:p>
          <a:p>
            <a:pPr marL="647698" lvl="1" indent="-323849" algn="l">
              <a:lnSpc>
                <a:spcPts val="5759"/>
              </a:lnSpc>
              <a:buFont typeface="Arial"/>
              <a:buChar char="•"/>
            </a:pPr>
            <a:r>
              <a:rPr lang="en-US" sz="2999" u="none">
                <a:solidFill>
                  <a:srgbClr val="363790"/>
                </a:solidFill>
                <a:latin typeface="Roboto Condensed"/>
                <a:ea typeface="Roboto Condensed"/>
                <a:cs typeface="Roboto Condensed"/>
                <a:sym typeface="Roboto Condensed"/>
              </a:rPr>
              <a:t>Elaborate on what you want to discuss. </a:t>
            </a:r>
          </a:p>
          <a:p>
            <a:pPr marL="647698" lvl="1" indent="-323849" algn="l">
              <a:lnSpc>
                <a:spcPts val="5759"/>
              </a:lnSpc>
              <a:buFont typeface="Arial"/>
              <a:buChar char="•"/>
            </a:pPr>
            <a:r>
              <a:rPr lang="en-US" sz="2999" u="none">
                <a:solidFill>
                  <a:srgbClr val="363790"/>
                </a:solidFill>
                <a:latin typeface="Roboto Condensed"/>
                <a:ea typeface="Roboto Condensed"/>
                <a:cs typeface="Roboto Condensed"/>
                <a:sym typeface="Roboto Condensed"/>
              </a:rPr>
              <a:t>Elaborate on what you want to discuss. </a:t>
            </a:r>
          </a:p>
        </p:txBody>
      </p:sp>
      <p:sp>
        <p:nvSpPr>
          <p:cNvPr id="5" name="TextBox 5"/>
          <p:cNvSpPr txBox="1"/>
          <p:nvPr/>
        </p:nvSpPr>
        <p:spPr>
          <a:xfrm>
            <a:off x="1404161" y="2518115"/>
            <a:ext cx="6896736" cy="1219200"/>
          </a:xfrm>
          <a:prstGeom prst="rect">
            <a:avLst/>
          </a:prstGeom>
        </p:spPr>
        <p:txBody>
          <a:bodyPr lIns="0" tIns="0" rIns="0" bIns="0" rtlCol="0" anchor="t">
            <a:spAutoFit/>
          </a:bodyPr>
          <a:lstStyle/>
          <a:p>
            <a:pPr marL="0" lvl="0" indent="0" algn="l">
              <a:lnSpc>
                <a:spcPts val="9600"/>
              </a:lnSpc>
              <a:spcBef>
                <a:spcPct val="0"/>
              </a:spcBef>
            </a:pPr>
            <a:r>
              <a:rPr lang="en-US" sz="8000" b="1">
                <a:solidFill>
                  <a:srgbClr val="363790"/>
                </a:solidFill>
                <a:latin typeface="Open Sans Bold"/>
                <a:ea typeface="Open Sans Bold"/>
                <a:cs typeface="Open Sans Bold"/>
                <a:sym typeface="Open Sans Bold"/>
              </a:rPr>
              <a:t>Chart Page</a:t>
            </a:r>
          </a:p>
        </p:txBody>
      </p:sp>
      <p:sp>
        <p:nvSpPr>
          <p:cNvPr id="6" name="AutoShape 6"/>
          <p:cNvSpPr/>
          <p:nvPr/>
        </p:nvSpPr>
        <p:spPr>
          <a:xfrm>
            <a:off x="1539807" y="4144445"/>
            <a:ext cx="2396317" cy="0"/>
          </a:xfrm>
          <a:prstGeom prst="line">
            <a:avLst/>
          </a:prstGeom>
          <a:ln w="76200" cap="flat">
            <a:solidFill>
              <a:srgbClr val="7334F5"/>
            </a:solidFill>
            <a:prstDash val="solid"/>
            <a:headEnd type="none" w="sm" len="sm"/>
            <a:tailEnd type="none" w="sm" len="sm"/>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468086" y="1412610"/>
            <a:ext cx="11395246" cy="1139830"/>
          </a:xfrm>
          <a:prstGeom prst="rect">
            <a:avLst/>
          </a:prstGeom>
        </p:spPr>
        <p:txBody>
          <a:bodyPr lIns="0" tIns="0" rIns="0" bIns="0" rtlCol="0" anchor="t">
            <a:spAutoFit/>
          </a:bodyPr>
          <a:lstStyle/>
          <a:p>
            <a:pPr marL="0" lvl="0" indent="0" algn="l">
              <a:lnSpc>
                <a:spcPts val="8800"/>
              </a:lnSpc>
            </a:pPr>
            <a:r>
              <a:rPr lang="en-US" sz="8000" b="1">
                <a:solidFill>
                  <a:srgbClr val="363790"/>
                </a:solidFill>
                <a:latin typeface="Open Sans Bold"/>
                <a:ea typeface="Open Sans Bold"/>
                <a:cs typeface="Open Sans Bold"/>
                <a:sym typeface="Open Sans Bold"/>
              </a:rPr>
              <a:t>Slide title goes here...</a:t>
            </a:r>
          </a:p>
        </p:txBody>
      </p:sp>
      <p:sp>
        <p:nvSpPr>
          <p:cNvPr id="4" name="AutoShape 4"/>
          <p:cNvSpPr/>
          <p:nvPr/>
        </p:nvSpPr>
        <p:spPr>
          <a:xfrm>
            <a:off x="2468378" y="3029786"/>
            <a:ext cx="2490248" cy="19050"/>
          </a:xfrm>
          <a:prstGeom prst="line">
            <a:avLst/>
          </a:prstGeom>
          <a:ln w="76200" cap="flat">
            <a:solidFill>
              <a:srgbClr val="7334F5"/>
            </a:solidFill>
            <a:prstDash val="solid"/>
            <a:headEnd type="none" w="sm" len="sm"/>
            <a:tailEnd type="none" w="sm" len="sm"/>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891542" y="3886834"/>
            <a:ext cx="3790937" cy="5179058"/>
            <a:chOff x="0" y="0"/>
            <a:chExt cx="3506466" cy="4790423"/>
          </a:xfrm>
        </p:grpSpPr>
        <p:sp>
          <p:nvSpPr>
            <p:cNvPr id="4" name="Freeform 4"/>
            <p:cNvSpPr/>
            <p:nvPr/>
          </p:nvSpPr>
          <p:spPr>
            <a:xfrm>
              <a:off x="0" y="0"/>
              <a:ext cx="3506467" cy="4790423"/>
            </a:xfrm>
            <a:custGeom>
              <a:avLst/>
              <a:gdLst/>
              <a:ahLst/>
              <a:cxnLst/>
              <a:rect l="l" t="t" r="r" b="b"/>
              <a:pathLst>
                <a:path w="3506467" h="4790423">
                  <a:moveTo>
                    <a:pt x="3382006" y="4790423"/>
                  </a:moveTo>
                  <a:lnTo>
                    <a:pt x="124460" y="4790423"/>
                  </a:lnTo>
                  <a:cubicBezTo>
                    <a:pt x="55880" y="4790423"/>
                    <a:pt x="0" y="4734543"/>
                    <a:pt x="0" y="4665963"/>
                  </a:cubicBezTo>
                  <a:lnTo>
                    <a:pt x="0" y="124460"/>
                  </a:lnTo>
                  <a:cubicBezTo>
                    <a:pt x="0" y="55880"/>
                    <a:pt x="55880" y="0"/>
                    <a:pt x="124460" y="0"/>
                  </a:cubicBezTo>
                  <a:lnTo>
                    <a:pt x="3382006" y="0"/>
                  </a:lnTo>
                  <a:cubicBezTo>
                    <a:pt x="3450586" y="0"/>
                    <a:pt x="3506467" y="55880"/>
                    <a:pt x="3506467" y="124460"/>
                  </a:cubicBezTo>
                  <a:lnTo>
                    <a:pt x="3506467" y="4665963"/>
                  </a:lnTo>
                  <a:cubicBezTo>
                    <a:pt x="3506467" y="4734543"/>
                    <a:pt x="3450586" y="4790423"/>
                    <a:pt x="3382006" y="4790423"/>
                  </a:cubicBezTo>
                  <a:close/>
                </a:path>
              </a:pathLst>
            </a:custGeom>
            <a:solidFill>
              <a:srgbClr val="FFFFFF"/>
            </a:solidFill>
          </p:spPr>
          <p:txBody>
            <a:bodyPr/>
            <a:lstStyle/>
            <a:p>
              <a:endParaRPr lang="en-US"/>
            </a:p>
          </p:txBody>
        </p:sp>
      </p:grpSp>
      <p:sp>
        <p:nvSpPr>
          <p:cNvPr id="5" name="TextBox 5"/>
          <p:cNvSpPr txBox="1"/>
          <p:nvPr/>
        </p:nvSpPr>
        <p:spPr>
          <a:xfrm>
            <a:off x="3712371" y="1028700"/>
            <a:ext cx="10863257" cy="1219200"/>
          </a:xfrm>
          <a:prstGeom prst="rect">
            <a:avLst/>
          </a:prstGeom>
        </p:spPr>
        <p:txBody>
          <a:bodyPr lIns="0" tIns="0" rIns="0" bIns="0" rtlCol="0" anchor="t">
            <a:spAutoFit/>
          </a:bodyPr>
          <a:lstStyle/>
          <a:p>
            <a:pPr marL="0" lvl="0" indent="0" algn="ctr">
              <a:lnSpc>
                <a:spcPts val="9600"/>
              </a:lnSpc>
              <a:spcBef>
                <a:spcPct val="0"/>
              </a:spcBef>
            </a:pPr>
            <a:r>
              <a:rPr lang="en-US" sz="8000" b="1">
                <a:solidFill>
                  <a:srgbClr val="F8FF00"/>
                </a:solidFill>
                <a:latin typeface="Open Sans Bold"/>
                <a:ea typeface="Open Sans Bold"/>
                <a:cs typeface="Open Sans Bold"/>
                <a:sym typeface="Open Sans Bold"/>
              </a:rPr>
              <a:t>Slide title goes here</a:t>
            </a:r>
          </a:p>
        </p:txBody>
      </p:sp>
      <p:sp>
        <p:nvSpPr>
          <p:cNvPr id="6" name="TextBox 6"/>
          <p:cNvSpPr txBox="1"/>
          <p:nvPr/>
        </p:nvSpPr>
        <p:spPr>
          <a:xfrm>
            <a:off x="1215262" y="4940915"/>
            <a:ext cx="2715079" cy="573405"/>
          </a:xfrm>
          <a:prstGeom prst="rect">
            <a:avLst/>
          </a:prstGeom>
        </p:spPr>
        <p:txBody>
          <a:bodyPr lIns="0" tIns="0" rIns="0" bIns="0" rtlCol="0" anchor="t">
            <a:spAutoFit/>
          </a:bodyPr>
          <a:lstStyle/>
          <a:p>
            <a:pPr marL="0" lvl="0" indent="0" algn="l">
              <a:lnSpc>
                <a:spcPts val="4680"/>
              </a:lnSpc>
              <a:spcBef>
                <a:spcPct val="0"/>
              </a:spcBef>
            </a:pPr>
            <a:r>
              <a:rPr lang="en-US" sz="3600" b="1">
                <a:solidFill>
                  <a:srgbClr val="363790"/>
                </a:solidFill>
                <a:latin typeface="Open Sans Bold"/>
                <a:ea typeface="Open Sans Bold"/>
                <a:cs typeface="Open Sans Bold"/>
                <a:sym typeface="Open Sans Bold"/>
              </a:rPr>
              <a:t>Topic Title</a:t>
            </a:r>
          </a:p>
        </p:txBody>
      </p:sp>
      <p:sp>
        <p:nvSpPr>
          <p:cNvPr id="7" name="TextBox 7"/>
          <p:cNvSpPr txBox="1"/>
          <p:nvPr/>
        </p:nvSpPr>
        <p:spPr>
          <a:xfrm>
            <a:off x="1215262" y="4120127"/>
            <a:ext cx="731749" cy="669036"/>
          </a:xfrm>
          <a:prstGeom prst="rect">
            <a:avLst/>
          </a:prstGeom>
        </p:spPr>
        <p:txBody>
          <a:bodyPr lIns="0" tIns="0" rIns="0" bIns="0" rtlCol="0" anchor="t">
            <a:spAutoFit/>
          </a:bodyPr>
          <a:lstStyle/>
          <a:p>
            <a:pPr marL="0" lvl="1" indent="0" algn="l">
              <a:lnSpc>
                <a:spcPts val="5652"/>
              </a:lnSpc>
              <a:spcBef>
                <a:spcPct val="0"/>
              </a:spcBef>
            </a:pPr>
            <a:r>
              <a:rPr lang="en-US" sz="3600" b="1" u="none">
                <a:solidFill>
                  <a:srgbClr val="7334F5"/>
                </a:solidFill>
                <a:latin typeface="Open Sauce Heavy"/>
                <a:ea typeface="Open Sauce Heavy"/>
                <a:cs typeface="Open Sauce Heavy"/>
                <a:sym typeface="Open Sauce Heavy"/>
              </a:rPr>
              <a:t>01</a:t>
            </a:r>
          </a:p>
        </p:txBody>
      </p:sp>
      <p:sp>
        <p:nvSpPr>
          <p:cNvPr id="8" name="TextBox 8"/>
          <p:cNvSpPr txBox="1"/>
          <p:nvPr/>
        </p:nvSpPr>
        <p:spPr>
          <a:xfrm>
            <a:off x="1240043" y="5889643"/>
            <a:ext cx="3008815" cy="2633098"/>
          </a:xfrm>
          <a:prstGeom prst="rect">
            <a:avLst/>
          </a:prstGeom>
        </p:spPr>
        <p:txBody>
          <a:bodyPr lIns="0" tIns="0" rIns="0" bIns="0" rtlCol="0" anchor="t">
            <a:spAutoFit/>
          </a:bodyPr>
          <a:lstStyle/>
          <a:p>
            <a:pPr marL="0" lvl="0" indent="0" algn="l">
              <a:lnSpc>
                <a:spcPts val="3470"/>
              </a:lnSpc>
              <a:spcBef>
                <a:spcPct val="0"/>
              </a:spcBef>
            </a:pPr>
            <a:r>
              <a:rPr lang="en-US" sz="2669">
                <a:solidFill>
                  <a:srgbClr val="363790"/>
                </a:solidFill>
                <a:latin typeface="Roboto Condensed"/>
                <a:ea typeface="Roboto Condensed"/>
                <a:cs typeface="Roboto Condensed"/>
                <a:sym typeface="Roboto Condensed"/>
              </a:rPr>
              <a:t>Your content should be placed here... Your content should be placed here... Your content should be placed here...</a:t>
            </a:r>
          </a:p>
        </p:txBody>
      </p:sp>
      <p:grpSp>
        <p:nvGrpSpPr>
          <p:cNvPr id="9" name="Group 9"/>
          <p:cNvGrpSpPr/>
          <p:nvPr/>
        </p:nvGrpSpPr>
        <p:grpSpPr>
          <a:xfrm>
            <a:off x="5206904" y="3886834"/>
            <a:ext cx="3790937" cy="5179058"/>
            <a:chOff x="0" y="0"/>
            <a:chExt cx="3506466" cy="4790423"/>
          </a:xfrm>
        </p:grpSpPr>
        <p:sp>
          <p:nvSpPr>
            <p:cNvPr id="10" name="Freeform 10"/>
            <p:cNvSpPr/>
            <p:nvPr/>
          </p:nvSpPr>
          <p:spPr>
            <a:xfrm>
              <a:off x="0" y="0"/>
              <a:ext cx="3506467" cy="4790423"/>
            </a:xfrm>
            <a:custGeom>
              <a:avLst/>
              <a:gdLst/>
              <a:ahLst/>
              <a:cxnLst/>
              <a:rect l="l" t="t" r="r" b="b"/>
              <a:pathLst>
                <a:path w="3506467" h="4790423">
                  <a:moveTo>
                    <a:pt x="3382006" y="4790423"/>
                  </a:moveTo>
                  <a:lnTo>
                    <a:pt x="124460" y="4790423"/>
                  </a:lnTo>
                  <a:cubicBezTo>
                    <a:pt x="55880" y="4790423"/>
                    <a:pt x="0" y="4734543"/>
                    <a:pt x="0" y="4665963"/>
                  </a:cubicBezTo>
                  <a:lnTo>
                    <a:pt x="0" y="124460"/>
                  </a:lnTo>
                  <a:cubicBezTo>
                    <a:pt x="0" y="55880"/>
                    <a:pt x="55880" y="0"/>
                    <a:pt x="124460" y="0"/>
                  </a:cubicBezTo>
                  <a:lnTo>
                    <a:pt x="3382006" y="0"/>
                  </a:lnTo>
                  <a:cubicBezTo>
                    <a:pt x="3450586" y="0"/>
                    <a:pt x="3506467" y="55880"/>
                    <a:pt x="3506467" y="124460"/>
                  </a:cubicBezTo>
                  <a:lnTo>
                    <a:pt x="3506467" y="4665963"/>
                  </a:lnTo>
                  <a:cubicBezTo>
                    <a:pt x="3506467" y="4734543"/>
                    <a:pt x="3450586" y="4790423"/>
                    <a:pt x="3382006" y="4790423"/>
                  </a:cubicBezTo>
                  <a:close/>
                </a:path>
              </a:pathLst>
            </a:custGeom>
            <a:solidFill>
              <a:srgbClr val="FFFFFF"/>
            </a:solidFill>
          </p:spPr>
          <p:txBody>
            <a:bodyPr/>
            <a:lstStyle/>
            <a:p>
              <a:endParaRPr lang="en-US"/>
            </a:p>
          </p:txBody>
        </p:sp>
      </p:grpSp>
      <p:sp>
        <p:nvSpPr>
          <p:cNvPr id="11" name="TextBox 11"/>
          <p:cNvSpPr txBox="1"/>
          <p:nvPr/>
        </p:nvSpPr>
        <p:spPr>
          <a:xfrm>
            <a:off x="5530623" y="4940915"/>
            <a:ext cx="2715079" cy="573405"/>
          </a:xfrm>
          <a:prstGeom prst="rect">
            <a:avLst/>
          </a:prstGeom>
        </p:spPr>
        <p:txBody>
          <a:bodyPr lIns="0" tIns="0" rIns="0" bIns="0" rtlCol="0" anchor="t">
            <a:spAutoFit/>
          </a:bodyPr>
          <a:lstStyle/>
          <a:p>
            <a:pPr marL="0" lvl="0" indent="0" algn="l">
              <a:lnSpc>
                <a:spcPts val="4680"/>
              </a:lnSpc>
              <a:spcBef>
                <a:spcPct val="0"/>
              </a:spcBef>
            </a:pPr>
            <a:r>
              <a:rPr lang="en-US" sz="3600" b="1">
                <a:solidFill>
                  <a:srgbClr val="363790"/>
                </a:solidFill>
                <a:latin typeface="Open Sans Bold"/>
                <a:ea typeface="Open Sans Bold"/>
                <a:cs typeface="Open Sans Bold"/>
                <a:sym typeface="Open Sans Bold"/>
              </a:rPr>
              <a:t>Topic Title</a:t>
            </a:r>
          </a:p>
        </p:txBody>
      </p:sp>
      <p:sp>
        <p:nvSpPr>
          <p:cNvPr id="12" name="TextBox 12"/>
          <p:cNvSpPr txBox="1"/>
          <p:nvPr/>
        </p:nvSpPr>
        <p:spPr>
          <a:xfrm>
            <a:off x="5530623" y="4120127"/>
            <a:ext cx="731749" cy="669036"/>
          </a:xfrm>
          <a:prstGeom prst="rect">
            <a:avLst/>
          </a:prstGeom>
        </p:spPr>
        <p:txBody>
          <a:bodyPr lIns="0" tIns="0" rIns="0" bIns="0" rtlCol="0" anchor="t">
            <a:spAutoFit/>
          </a:bodyPr>
          <a:lstStyle/>
          <a:p>
            <a:pPr marL="0" lvl="1" indent="0" algn="l">
              <a:lnSpc>
                <a:spcPts val="5652"/>
              </a:lnSpc>
              <a:spcBef>
                <a:spcPct val="0"/>
              </a:spcBef>
            </a:pPr>
            <a:r>
              <a:rPr lang="en-US" sz="3600" b="1" u="none">
                <a:solidFill>
                  <a:srgbClr val="7334F5"/>
                </a:solidFill>
                <a:latin typeface="Open Sauce Heavy"/>
                <a:ea typeface="Open Sauce Heavy"/>
                <a:cs typeface="Open Sauce Heavy"/>
                <a:sym typeface="Open Sauce Heavy"/>
              </a:rPr>
              <a:t>02</a:t>
            </a:r>
          </a:p>
        </p:txBody>
      </p:sp>
      <p:grpSp>
        <p:nvGrpSpPr>
          <p:cNvPr id="13" name="Group 13"/>
          <p:cNvGrpSpPr/>
          <p:nvPr/>
        </p:nvGrpSpPr>
        <p:grpSpPr>
          <a:xfrm>
            <a:off x="9521716" y="3886834"/>
            <a:ext cx="3790937" cy="5179058"/>
            <a:chOff x="0" y="0"/>
            <a:chExt cx="3506466" cy="4790423"/>
          </a:xfrm>
        </p:grpSpPr>
        <p:sp>
          <p:nvSpPr>
            <p:cNvPr id="14" name="Freeform 14"/>
            <p:cNvSpPr/>
            <p:nvPr/>
          </p:nvSpPr>
          <p:spPr>
            <a:xfrm>
              <a:off x="0" y="0"/>
              <a:ext cx="3506467" cy="4790423"/>
            </a:xfrm>
            <a:custGeom>
              <a:avLst/>
              <a:gdLst/>
              <a:ahLst/>
              <a:cxnLst/>
              <a:rect l="l" t="t" r="r" b="b"/>
              <a:pathLst>
                <a:path w="3506467" h="4790423">
                  <a:moveTo>
                    <a:pt x="3382006" y="4790423"/>
                  </a:moveTo>
                  <a:lnTo>
                    <a:pt x="124460" y="4790423"/>
                  </a:lnTo>
                  <a:cubicBezTo>
                    <a:pt x="55880" y="4790423"/>
                    <a:pt x="0" y="4734543"/>
                    <a:pt x="0" y="4665963"/>
                  </a:cubicBezTo>
                  <a:lnTo>
                    <a:pt x="0" y="124460"/>
                  </a:lnTo>
                  <a:cubicBezTo>
                    <a:pt x="0" y="55880"/>
                    <a:pt x="55880" y="0"/>
                    <a:pt x="124460" y="0"/>
                  </a:cubicBezTo>
                  <a:lnTo>
                    <a:pt x="3382006" y="0"/>
                  </a:lnTo>
                  <a:cubicBezTo>
                    <a:pt x="3450586" y="0"/>
                    <a:pt x="3506467" y="55880"/>
                    <a:pt x="3506467" y="124460"/>
                  </a:cubicBezTo>
                  <a:lnTo>
                    <a:pt x="3506467" y="4665963"/>
                  </a:lnTo>
                  <a:cubicBezTo>
                    <a:pt x="3506467" y="4734543"/>
                    <a:pt x="3450586" y="4790423"/>
                    <a:pt x="3382006" y="4790423"/>
                  </a:cubicBezTo>
                  <a:close/>
                </a:path>
              </a:pathLst>
            </a:custGeom>
            <a:solidFill>
              <a:srgbClr val="FFFFFF"/>
            </a:solidFill>
          </p:spPr>
          <p:txBody>
            <a:bodyPr/>
            <a:lstStyle/>
            <a:p>
              <a:endParaRPr lang="en-US"/>
            </a:p>
          </p:txBody>
        </p:sp>
      </p:grpSp>
      <p:sp>
        <p:nvSpPr>
          <p:cNvPr id="15" name="TextBox 15"/>
          <p:cNvSpPr txBox="1"/>
          <p:nvPr/>
        </p:nvSpPr>
        <p:spPr>
          <a:xfrm>
            <a:off x="9845435" y="4940915"/>
            <a:ext cx="2715079" cy="573405"/>
          </a:xfrm>
          <a:prstGeom prst="rect">
            <a:avLst/>
          </a:prstGeom>
        </p:spPr>
        <p:txBody>
          <a:bodyPr lIns="0" tIns="0" rIns="0" bIns="0" rtlCol="0" anchor="t">
            <a:spAutoFit/>
          </a:bodyPr>
          <a:lstStyle/>
          <a:p>
            <a:pPr marL="0" lvl="0" indent="0" algn="l">
              <a:lnSpc>
                <a:spcPts val="4680"/>
              </a:lnSpc>
              <a:spcBef>
                <a:spcPct val="0"/>
              </a:spcBef>
            </a:pPr>
            <a:r>
              <a:rPr lang="en-US" sz="3600" b="1">
                <a:solidFill>
                  <a:srgbClr val="363790"/>
                </a:solidFill>
                <a:latin typeface="Open Sans Bold"/>
                <a:ea typeface="Open Sans Bold"/>
                <a:cs typeface="Open Sans Bold"/>
                <a:sym typeface="Open Sans Bold"/>
              </a:rPr>
              <a:t>Topic Title</a:t>
            </a:r>
          </a:p>
        </p:txBody>
      </p:sp>
      <p:sp>
        <p:nvSpPr>
          <p:cNvPr id="16" name="TextBox 16"/>
          <p:cNvSpPr txBox="1"/>
          <p:nvPr/>
        </p:nvSpPr>
        <p:spPr>
          <a:xfrm>
            <a:off x="9845435" y="4120127"/>
            <a:ext cx="731749" cy="669036"/>
          </a:xfrm>
          <a:prstGeom prst="rect">
            <a:avLst/>
          </a:prstGeom>
        </p:spPr>
        <p:txBody>
          <a:bodyPr lIns="0" tIns="0" rIns="0" bIns="0" rtlCol="0" anchor="t">
            <a:spAutoFit/>
          </a:bodyPr>
          <a:lstStyle/>
          <a:p>
            <a:pPr marL="0" lvl="1" indent="0" algn="l">
              <a:lnSpc>
                <a:spcPts val="5652"/>
              </a:lnSpc>
              <a:spcBef>
                <a:spcPct val="0"/>
              </a:spcBef>
            </a:pPr>
            <a:r>
              <a:rPr lang="en-US" sz="3600" b="1" u="none">
                <a:solidFill>
                  <a:srgbClr val="7334F5"/>
                </a:solidFill>
                <a:latin typeface="Open Sauce Heavy"/>
                <a:ea typeface="Open Sauce Heavy"/>
                <a:cs typeface="Open Sauce Heavy"/>
                <a:sym typeface="Open Sauce Heavy"/>
              </a:rPr>
              <a:t>03</a:t>
            </a:r>
          </a:p>
        </p:txBody>
      </p:sp>
      <p:grpSp>
        <p:nvGrpSpPr>
          <p:cNvPr id="17" name="Group 17"/>
          <p:cNvGrpSpPr/>
          <p:nvPr/>
        </p:nvGrpSpPr>
        <p:grpSpPr>
          <a:xfrm>
            <a:off x="13836527" y="3886834"/>
            <a:ext cx="3790937" cy="5179058"/>
            <a:chOff x="0" y="0"/>
            <a:chExt cx="3506466" cy="4790423"/>
          </a:xfrm>
        </p:grpSpPr>
        <p:sp>
          <p:nvSpPr>
            <p:cNvPr id="18" name="Freeform 18"/>
            <p:cNvSpPr/>
            <p:nvPr/>
          </p:nvSpPr>
          <p:spPr>
            <a:xfrm>
              <a:off x="0" y="0"/>
              <a:ext cx="3506467" cy="4790423"/>
            </a:xfrm>
            <a:custGeom>
              <a:avLst/>
              <a:gdLst/>
              <a:ahLst/>
              <a:cxnLst/>
              <a:rect l="l" t="t" r="r" b="b"/>
              <a:pathLst>
                <a:path w="3506467" h="4790423">
                  <a:moveTo>
                    <a:pt x="3382006" y="4790423"/>
                  </a:moveTo>
                  <a:lnTo>
                    <a:pt x="124460" y="4790423"/>
                  </a:lnTo>
                  <a:cubicBezTo>
                    <a:pt x="55880" y="4790423"/>
                    <a:pt x="0" y="4734543"/>
                    <a:pt x="0" y="4665963"/>
                  </a:cubicBezTo>
                  <a:lnTo>
                    <a:pt x="0" y="124460"/>
                  </a:lnTo>
                  <a:cubicBezTo>
                    <a:pt x="0" y="55880"/>
                    <a:pt x="55880" y="0"/>
                    <a:pt x="124460" y="0"/>
                  </a:cubicBezTo>
                  <a:lnTo>
                    <a:pt x="3382006" y="0"/>
                  </a:lnTo>
                  <a:cubicBezTo>
                    <a:pt x="3450586" y="0"/>
                    <a:pt x="3506467" y="55880"/>
                    <a:pt x="3506467" y="124460"/>
                  </a:cubicBezTo>
                  <a:lnTo>
                    <a:pt x="3506467" y="4665963"/>
                  </a:lnTo>
                  <a:cubicBezTo>
                    <a:pt x="3506467" y="4734543"/>
                    <a:pt x="3450586" y="4790423"/>
                    <a:pt x="3382006" y="4790423"/>
                  </a:cubicBezTo>
                  <a:close/>
                </a:path>
              </a:pathLst>
            </a:custGeom>
            <a:solidFill>
              <a:srgbClr val="FFFFFF"/>
            </a:solidFill>
          </p:spPr>
          <p:txBody>
            <a:bodyPr/>
            <a:lstStyle/>
            <a:p>
              <a:endParaRPr lang="en-US"/>
            </a:p>
          </p:txBody>
        </p:sp>
      </p:grpSp>
      <p:sp>
        <p:nvSpPr>
          <p:cNvPr id="19" name="TextBox 19"/>
          <p:cNvSpPr txBox="1"/>
          <p:nvPr/>
        </p:nvSpPr>
        <p:spPr>
          <a:xfrm>
            <a:off x="14160247" y="4940915"/>
            <a:ext cx="2715079" cy="573405"/>
          </a:xfrm>
          <a:prstGeom prst="rect">
            <a:avLst/>
          </a:prstGeom>
        </p:spPr>
        <p:txBody>
          <a:bodyPr lIns="0" tIns="0" rIns="0" bIns="0" rtlCol="0" anchor="t">
            <a:spAutoFit/>
          </a:bodyPr>
          <a:lstStyle/>
          <a:p>
            <a:pPr marL="0" lvl="0" indent="0" algn="l">
              <a:lnSpc>
                <a:spcPts val="4680"/>
              </a:lnSpc>
              <a:spcBef>
                <a:spcPct val="0"/>
              </a:spcBef>
            </a:pPr>
            <a:r>
              <a:rPr lang="en-US" sz="3600" b="1">
                <a:solidFill>
                  <a:srgbClr val="363790"/>
                </a:solidFill>
                <a:latin typeface="Open Sans Bold"/>
                <a:ea typeface="Open Sans Bold"/>
                <a:cs typeface="Open Sans Bold"/>
                <a:sym typeface="Open Sans Bold"/>
              </a:rPr>
              <a:t>Topic Title</a:t>
            </a:r>
          </a:p>
        </p:txBody>
      </p:sp>
      <p:sp>
        <p:nvSpPr>
          <p:cNvPr id="20" name="TextBox 20"/>
          <p:cNvSpPr txBox="1"/>
          <p:nvPr/>
        </p:nvSpPr>
        <p:spPr>
          <a:xfrm>
            <a:off x="14160247" y="4120127"/>
            <a:ext cx="731749" cy="669036"/>
          </a:xfrm>
          <a:prstGeom prst="rect">
            <a:avLst/>
          </a:prstGeom>
        </p:spPr>
        <p:txBody>
          <a:bodyPr lIns="0" tIns="0" rIns="0" bIns="0" rtlCol="0" anchor="t">
            <a:spAutoFit/>
          </a:bodyPr>
          <a:lstStyle/>
          <a:p>
            <a:pPr marL="0" lvl="1" indent="0" algn="l">
              <a:lnSpc>
                <a:spcPts val="5652"/>
              </a:lnSpc>
              <a:spcBef>
                <a:spcPct val="0"/>
              </a:spcBef>
            </a:pPr>
            <a:r>
              <a:rPr lang="en-US" sz="3600" b="1" u="none">
                <a:solidFill>
                  <a:srgbClr val="7334F5"/>
                </a:solidFill>
                <a:latin typeface="Open Sauce Heavy"/>
                <a:ea typeface="Open Sauce Heavy"/>
                <a:cs typeface="Open Sauce Heavy"/>
                <a:sym typeface="Open Sauce Heavy"/>
              </a:rPr>
              <a:t>04</a:t>
            </a:r>
          </a:p>
        </p:txBody>
      </p:sp>
      <p:sp>
        <p:nvSpPr>
          <p:cNvPr id="21" name="TextBox 21"/>
          <p:cNvSpPr txBox="1"/>
          <p:nvPr/>
        </p:nvSpPr>
        <p:spPr>
          <a:xfrm>
            <a:off x="5597965" y="5889643"/>
            <a:ext cx="3008815" cy="2633098"/>
          </a:xfrm>
          <a:prstGeom prst="rect">
            <a:avLst/>
          </a:prstGeom>
        </p:spPr>
        <p:txBody>
          <a:bodyPr lIns="0" tIns="0" rIns="0" bIns="0" rtlCol="0" anchor="t">
            <a:spAutoFit/>
          </a:bodyPr>
          <a:lstStyle/>
          <a:p>
            <a:pPr marL="0" lvl="0" indent="0" algn="l">
              <a:lnSpc>
                <a:spcPts val="3470"/>
              </a:lnSpc>
              <a:spcBef>
                <a:spcPct val="0"/>
              </a:spcBef>
            </a:pPr>
            <a:r>
              <a:rPr lang="en-US" sz="2669">
                <a:solidFill>
                  <a:srgbClr val="363790"/>
                </a:solidFill>
                <a:latin typeface="Roboto Condensed"/>
                <a:ea typeface="Roboto Condensed"/>
                <a:cs typeface="Roboto Condensed"/>
                <a:sym typeface="Roboto Condensed"/>
              </a:rPr>
              <a:t>Your content should be placed here... Your content should be placed here... Your content should be placed here...</a:t>
            </a:r>
          </a:p>
        </p:txBody>
      </p:sp>
      <p:sp>
        <p:nvSpPr>
          <p:cNvPr id="22" name="TextBox 22"/>
          <p:cNvSpPr txBox="1"/>
          <p:nvPr/>
        </p:nvSpPr>
        <p:spPr>
          <a:xfrm>
            <a:off x="9955887" y="5889643"/>
            <a:ext cx="3008815" cy="2633098"/>
          </a:xfrm>
          <a:prstGeom prst="rect">
            <a:avLst/>
          </a:prstGeom>
        </p:spPr>
        <p:txBody>
          <a:bodyPr lIns="0" tIns="0" rIns="0" bIns="0" rtlCol="0" anchor="t">
            <a:spAutoFit/>
          </a:bodyPr>
          <a:lstStyle/>
          <a:p>
            <a:pPr marL="0" lvl="0" indent="0" algn="l">
              <a:lnSpc>
                <a:spcPts val="3470"/>
              </a:lnSpc>
              <a:spcBef>
                <a:spcPct val="0"/>
              </a:spcBef>
            </a:pPr>
            <a:r>
              <a:rPr lang="en-US" sz="2669">
                <a:solidFill>
                  <a:srgbClr val="363790"/>
                </a:solidFill>
                <a:latin typeface="Roboto Condensed"/>
                <a:ea typeface="Roboto Condensed"/>
                <a:cs typeface="Roboto Condensed"/>
                <a:sym typeface="Roboto Condensed"/>
              </a:rPr>
              <a:t>Your content should be placed here... Your content should be placed here... Your content should be placed here...</a:t>
            </a:r>
          </a:p>
        </p:txBody>
      </p:sp>
      <p:sp>
        <p:nvSpPr>
          <p:cNvPr id="23" name="TextBox 23"/>
          <p:cNvSpPr txBox="1"/>
          <p:nvPr/>
        </p:nvSpPr>
        <p:spPr>
          <a:xfrm>
            <a:off x="14313809" y="5889643"/>
            <a:ext cx="3008815" cy="2633098"/>
          </a:xfrm>
          <a:prstGeom prst="rect">
            <a:avLst/>
          </a:prstGeom>
        </p:spPr>
        <p:txBody>
          <a:bodyPr lIns="0" tIns="0" rIns="0" bIns="0" rtlCol="0" anchor="t">
            <a:spAutoFit/>
          </a:bodyPr>
          <a:lstStyle/>
          <a:p>
            <a:pPr marL="0" lvl="0" indent="0" algn="l">
              <a:lnSpc>
                <a:spcPts val="3470"/>
              </a:lnSpc>
              <a:spcBef>
                <a:spcPct val="0"/>
              </a:spcBef>
            </a:pPr>
            <a:r>
              <a:rPr lang="en-US" sz="2669">
                <a:solidFill>
                  <a:srgbClr val="363790"/>
                </a:solidFill>
                <a:latin typeface="Roboto Condensed"/>
                <a:ea typeface="Roboto Condensed"/>
                <a:cs typeface="Roboto Condensed"/>
                <a:sym typeface="Roboto Condensed"/>
              </a:rPr>
              <a:t>Your content should be placed here... Your content should be placed here... Your content should be placed here...</a:t>
            </a:r>
          </a:p>
        </p:txBody>
      </p:sp>
      <p:sp>
        <p:nvSpPr>
          <p:cNvPr id="24" name="AutoShape 24"/>
          <p:cNvSpPr/>
          <p:nvPr/>
        </p:nvSpPr>
        <p:spPr>
          <a:xfrm>
            <a:off x="8180867" y="2882060"/>
            <a:ext cx="2396317" cy="0"/>
          </a:xfrm>
          <a:prstGeom prst="line">
            <a:avLst/>
          </a:prstGeom>
          <a:ln w="76200" cap="flat">
            <a:solidFill>
              <a:srgbClr val="F8FF00"/>
            </a:solidFill>
            <a:prstDash val="solid"/>
            <a:headEnd type="none" w="sm" len="sm"/>
            <a:tailEnd type="none" w="sm" len="sm"/>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66954" y="2750391"/>
            <a:ext cx="17064834" cy="7285355"/>
          </a:xfrm>
          <a:prstGeom prst="rect">
            <a:avLst/>
          </a:prstGeom>
        </p:spPr>
        <p:txBody>
          <a:bodyPr lIns="0" tIns="0" rIns="0" bIns="0" rtlCol="0" anchor="t">
            <a:spAutoFit/>
          </a:bodyPr>
          <a:lstStyle/>
          <a:p>
            <a:pPr algn="l">
              <a:lnSpc>
                <a:spcPts val="2419"/>
              </a:lnSpc>
            </a:pPr>
            <a:r>
              <a:rPr lang="en-US" sz="2199" b="1" dirty="0">
                <a:solidFill>
                  <a:srgbClr val="7334F5"/>
                </a:solidFill>
                <a:latin typeface="Open Sans Bold"/>
                <a:ea typeface="Open Sans Bold"/>
                <a:cs typeface="Open Sans Bold"/>
                <a:sym typeface="Open Sans Bold"/>
              </a:rPr>
              <a:t>To receive CEU points, you must add the US$25 processing fee to your registration.</a:t>
            </a:r>
          </a:p>
          <a:p>
            <a:pPr algn="l">
              <a:lnSpc>
                <a:spcPts val="2419"/>
              </a:lnSpc>
            </a:pPr>
            <a:r>
              <a:rPr lang="en-US" sz="2199" dirty="0">
                <a:solidFill>
                  <a:srgbClr val="363790"/>
                </a:solidFill>
                <a:latin typeface="Open Sans"/>
                <a:ea typeface="Open Sans"/>
                <a:cs typeface="Open Sans"/>
                <a:sym typeface="Open Sans"/>
              </a:rPr>
              <a:t>All CEU participants are required to complete the session evaluation, five question assessment and CEU session code for each session attended. After passing the test, your electronic CEU certificate can be downloaded from the Attendee Service Center.</a:t>
            </a:r>
          </a:p>
          <a:p>
            <a:pPr algn="l">
              <a:lnSpc>
                <a:spcPts val="2419"/>
              </a:lnSpc>
            </a:pPr>
            <a:endParaRPr lang="en-US" sz="2199" dirty="0">
              <a:solidFill>
                <a:srgbClr val="363790"/>
              </a:solidFill>
              <a:latin typeface="Open Sans"/>
              <a:ea typeface="Open Sans"/>
              <a:cs typeface="Open Sans"/>
              <a:sym typeface="Open Sans"/>
            </a:endParaRPr>
          </a:p>
          <a:p>
            <a:pPr algn="l">
              <a:lnSpc>
                <a:spcPts val="2419"/>
              </a:lnSpc>
            </a:pPr>
            <a:endParaRPr lang="en-US" sz="2199" dirty="0">
              <a:solidFill>
                <a:srgbClr val="363790"/>
              </a:solidFill>
              <a:latin typeface="Open Sans"/>
              <a:ea typeface="Open Sans"/>
              <a:cs typeface="Open Sans"/>
              <a:sym typeface="Open Sans"/>
            </a:endParaRPr>
          </a:p>
          <a:p>
            <a:pPr algn="l">
              <a:lnSpc>
                <a:spcPts val="2419"/>
              </a:lnSpc>
            </a:pPr>
            <a:r>
              <a:rPr lang="en-US" sz="2199" b="1" dirty="0">
                <a:solidFill>
                  <a:srgbClr val="7334F5"/>
                </a:solidFill>
                <a:latin typeface="Open Sans Bold"/>
                <a:ea typeface="Open Sans Bold"/>
                <a:cs typeface="Open Sans Bold"/>
                <a:sym typeface="Open Sans Bold"/>
              </a:rPr>
              <a:t>Managing CEUs Instructions*:</a:t>
            </a:r>
          </a:p>
          <a:p>
            <a:pPr marL="474979" lvl="1" indent="-237490" algn="l">
              <a:lnSpc>
                <a:spcPts val="2419"/>
              </a:lnSpc>
              <a:buFont typeface="Arial"/>
              <a:buChar char="•"/>
            </a:pPr>
            <a:r>
              <a:rPr lang="en-US" sz="2199" dirty="0">
                <a:solidFill>
                  <a:srgbClr val="363790"/>
                </a:solidFill>
                <a:latin typeface="Open Sans"/>
                <a:ea typeface="Open Sans"/>
                <a:cs typeface="Open Sans"/>
                <a:sym typeface="Open Sans"/>
              </a:rPr>
              <a:t>Log into the Attendee Service Center.</a:t>
            </a:r>
          </a:p>
          <a:p>
            <a:pPr marL="474979" lvl="1" indent="-237490" algn="l">
              <a:lnSpc>
                <a:spcPts val="2419"/>
              </a:lnSpc>
              <a:buFont typeface="Arial"/>
              <a:buChar char="•"/>
            </a:pPr>
            <a:r>
              <a:rPr lang="en-US" sz="2199" dirty="0">
                <a:solidFill>
                  <a:srgbClr val="363790"/>
                </a:solidFill>
                <a:latin typeface="Open Sans"/>
                <a:ea typeface="Open Sans"/>
                <a:cs typeface="Open Sans"/>
                <a:sym typeface="Open Sans"/>
              </a:rPr>
              <a:t>Your log-in information was sent to you when you registered for the conference.</a:t>
            </a:r>
          </a:p>
          <a:p>
            <a:pPr marL="474979" lvl="1" indent="-237490" algn="l">
              <a:lnSpc>
                <a:spcPts val="2419"/>
              </a:lnSpc>
              <a:buFont typeface="Arial"/>
              <a:buChar char="•"/>
            </a:pPr>
            <a:r>
              <a:rPr lang="en-US" sz="2199" dirty="0">
                <a:solidFill>
                  <a:srgbClr val="363790"/>
                </a:solidFill>
                <a:latin typeface="Open Sans"/>
                <a:ea typeface="Open Sans"/>
                <a:cs typeface="Open Sans"/>
                <a:sym typeface="Open Sans"/>
              </a:rPr>
              <a:t>Click “Start CEU Process” on the left-hand side.</a:t>
            </a:r>
          </a:p>
          <a:p>
            <a:pPr marL="474979" lvl="1" indent="-237490" algn="l">
              <a:lnSpc>
                <a:spcPts val="2419"/>
              </a:lnSpc>
              <a:buFont typeface="Arial"/>
              <a:buChar char="•"/>
            </a:pPr>
            <a:r>
              <a:rPr lang="en-US" sz="2199" dirty="0">
                <a:solidFill>
                  <a:srgbClr val="363790"/>
                </a:solidFill>
                <a:latin typeface="Open Sans"/>
                <a:ea typeface="Open Sans"/>
                <a:cs typeface="Open Sans"/>
                <a:sym typeface="Open Sans"/>
              </a:rPr>
              <a:t>Click “Start” next to the session you attended.</a:t>
            </a:r>
          </a:p>
          <a:p>
            <a:pPr marL="474979" lvl="1" indent="-237490" algn="l">
              <a:lnSpc>
                <a:spcPts val="2419"/>
              </a:lnSpc>
              <a:buFont typeface="Arial"/>
              <a:buChar char="•"/>
            </a:pPr>
            <a:r>
              <a:rPr lang="en-US" sz="2199" dirty="0">
                <a:solidFill>
                  <a:srgbClr val="363790"/>
                </a:solidFill>
                <a:latin typeface="Open Sans"/>
                <a:ea typeface="Open Sans"/>
                <a:cs typeface="Open Sans"/>
                <a:sym typeface="Open Sans"/>
              </a:rPr>
              <a:t>Complete the session evaluation.</a:t>
            </a:r>
          </a:p>
          <a:p>
            <a:pPr marL="474979" lvl="1" indent="-237490" algn="l">
              <a:lnSpc>
                <a:spcPts val="2419"/>
              </a:lnSpc>
              <a:buFont typeface="Arial"/>
              <a:buChar char="•"/>
            </a:pPr>
            <a:r>
              <a:rPr lang="en-US" sz="2199" dirty="0">
                <a:solidFill>
                  <a:srgbClr val="363790"/>
                </a:solidFill>
                <a:latin typeface="Open Sans"/>
                <a:ea typeface="Open Sans"/>
                <a:cs typeface="Open Sans"/>
                <a:sym typeface="Open Sans"/>
              </a:rPr>
              <a:t>Complete the five-question assessment and CEU session code.</a:t>
            </a:r>
          </a:p>
          <a:p>
            <a:pPr marL="474979" lvl="1" indent="-237490" algn="l">
              <a:lnSpc>
                <a:spcPts val="2419"/>
              </a:lnSpc>
              <a:buFont typeface="Arial"/>
              <a:buChar char="•"/>
            </a:pPr>
            <a:r>
              <a:rPr lang="en-US" sz="2199" dirty="0">
                <a:solidFill>
                  <a:srgbClr val="363790"/>
                </a:solidFill>
                <a:latin typeface="Open Sans"/>
                <a:ea typeface="Open Sans"/>
                <a:cs typeface="Open Sans"/>
                <a:sym typeface="Open Sans"/>
              </a:rPr>
              <a:t>After passing the test, your attendance will be verified, and a certificate can be downloaded from the Attendee Service Center.</a:t>
            </a:r>
          </a:p>
          <a:p>
            <a:pPr algn="l">
              <a:lnSpc>
                <a:spcPts val="2419"/>
              </a:lnSpc>
            </a:pPr>
            <a:r>
              <a:rPr lang="en-US" sz="2199" dirty="0">
                <a:solidFill>
                  <a:srgbClr val="363790"/>
                </a:solidFill>
                <a:latin typeface="Open Sans"/>
                <a:ea typeface="Open Sans"/>
                <a:cs typeface="Open Sans"/>
                <a:sym typeface="Open Sans"/>
              </a:rPr>
              <a:t> </a:t>
            </a:r>
          </a:p>
          <a:p>
            <a:pPr algn="l">
              <a:lnSpc>
                <a:spcPts val="2419"/>
              </a:lnSpc>
            </a:pPr>
            <a:r>
              <a:rPr lang="en-US" sz="2199" dirty="0">
                <a:solidFill>
                  <a:srgbClr val="363790"/>
                </a:solidFill>
                <a:latin typeface="Open Sans"/>
                <a:ea typeface="Open Sans"/>
                <a:cs typeface="Open Sans"/>
                <a:sym typeface="Open Sans"/>
              </a:rPr>
              <a:t>*If you wish to receive CEUs or LUs for other organizations, you must contact those organizations for instructions on reporting credit hours.</a:t>
            </a:r>
          </a:p>
          <a:p>
            <a:pPr algn="l">
              <a:lnSpc>
                <a:spcPts val="2419"/>
              </a:lnSpc>
            </a:pPr>
            <a:r>
              <a:rPr lang="en-US" sz="2199" dirty="0">
                <a:solidFill>
                  <a:srgbClr val="363790"/>
                </a:solidFill>
                <a:latin typeface="Open Sans"/>
                <a:ea typeface="Open Sans"/>
                <a:cs typeface="Open Sans"/>
                <a:sym typeface="Open Sans"/>
              </a:rPr>
              <a:t> </a:t>
            </a:r>
          </a:p>
          <a:p>
            <a:pPr algn="l">
              <a:lnSpc>
                <a:spcPts val="2419"/>
              </a:lnSpc>
            </a:pPr>
            <a:r>
              <a:rPr lang="en-US" sz="2199" b="1" dirty="0">
                <a:solidFill>
                  <a:srgbClr val="7334F5"/>
                </a:solidFill>
                <a:latin typeface="Open Sans Bold"/>
                <a:ea typeface="Open Sans Bold"/>
                <a:cs typeface="Open Sans Bold"/>
                <a:sym typeface="Open Sans Bold"/>
              </a:rPr>
              <a:t>To receive 1 CFM Maintenance Activity (6 required for recertification)</a:t>
            </a:r>
          </a:p>
          <a:p>
            <a:pPr algn="l">
              <a:lnSpc>
                <a:spcPts val="2419"/>
              </a:lnSpc>
            </a:pPr>
            <a:r>
              <a:rPr lang="en-US" sz="2199" b="1" dirty="0">
                <a:solidFill>
                  <a:srgbClr val="7334F5"/>
                </a:solidFill>
                <a:latin typeface="Open Sans Bold"/>
                <a:ea typeface="Open Sans Bold"/>
                <a:cs typeface="Open Sans Bold"/>
                <a:sym typeface="Open Sans Bold"/>
              </a:rPr>
              <a:t>CEUs are not a requirement for CFM maintenance activities.</a:t>
            </a:r>
          </a:p>
          <a:p>
            <a:pPr algn="l">
              <a:lnSpc>
                <a:spcPts val="2419"/>
              </a:lnSpc>
            </a:pPr>
            <a:r>
              <a:rPr lang="en-US" sz="2199" dirty="0">
                <a:solidFill>
                  <a:srgbClr val="363790"/>
                </a:solidFill>
                <a:latin typeface="Open Sans"/>
                <a:ea typeface="Open Sans"/>
                <a:cs typeface="Open Sans"/>
                <a:sym typeface="Open Sans"/>
              </a:rPr>
              <a:t>Record your attendance for the three-day conference on your CFM Recertification Form in CAMP. </a:t>
            </a:r>
          </a:p>
          <a:p>
            <a:pPr algn="l">
              <a:lnSpc>
                <a:spcPts val="2419"/>
              </a:lnSpc>
            </a:pPr>
            <a:r>
              <a:rPr lang="en-US" sz="2199" dirty="0">
                <a:solidFill>
                  <a:srgbClr val="363790"/>
                </a:solidFill>
                <a:latin typeface="Open Sans"/>
                <a:ea typeface="Open Sans"/>
                <a:cs typeface="Open Sans"/>
                <a:sym typeface="Open Sans"/>
              </a:rPr>
              <a:t>Credentials Staff can verify your attendance.</a:t>
            </a:r>
          </a:p>
          <a:p>
            <a:pPr algn="l">
              <a:lnSpc>
                <a:spcPts val="2419"/>
              </a:lnSpc>
            </a:pPr>
            <a:r>
              <a:rPr lang="en-US" sz="2199" dirty="0">
                <a:solidFill>
                  <a:srgbClr val="363790"/>
                </a:solidFill>
                <a:latin typeface="Open Sans"/>
                <a:ea typeface="Open Sans"/>
                <a:cs typeface="Open Sans"/>
                <a:sym typeface="Open Sans"/>
              </a:rPr>
              <a:t>At re-certification time, submit your completed CFM Recertification Form.</a:t>
            </a:r>
          </a:p>
          <a:p>
            <a:pPr algn="l">
              <a:lnSpc>
                <a:spcPts val="2309"/>
              </a:lnSpc>
            </a:pPr>
            <a:endParaRPr lang="en-US" sz="2199" dirty="0">
              <a:solidFill>
                <a:srgbClr val="363790"/>
              </a:solidFill>
              <a:latin typeface="Open Sans"/>
              <a:ea typeface="Open Sans"/>
              <a:cs typeface="Open Sans"/>
              <a:sym typeface="Open Sans"/>
            </a:endParaRPr>
          </a:p>
          <a:p>
            <a:pPr marL="0" lvl="0" indent="0" algn="l">
              <a:lnSpc>
                <a:spcPts val="2309"/>
              </a:lnSpc>
              <a:spcBef>
                <a:spcPct val="0"/>
              </a:spcBef>
            </a:pPr>
            <a:endParaRPr lang="en-US" sz="2199" dirty="0">
              <a:solidFill>
                <a:srgbClr val="363790"/>
              </a:solidFill>
              <a:latin typeface="Open Sans"/>
              <a:ea typeface="Open Sans"/>
              <a:cs typeface="Open Sans"/>
              <a:sym typeface="Open Sans"/>
            </a:endParaRPr>
          </a:p>
        </p:txBody>
      </p:sp>
      <p:sp>
        <p:nvSpPr>
          <p:cNvPr id="4" name="TextBox 4"/>
          <p:cNvSpPr txBox="1"/>
          <p:nvPr/>
        </p:nvSpPr>
        <p:spPr>
          <a:xfrm>
            <a:off x="2206829" y="853004"/>
            <a:ext cx="15239508" cy="774707"/>
          </a:xfrm>
          <a:prstGeom prst="rect">
            <a:avLst/>
          </a:prstGeom>
        </p:spPr>
        <p:txBody>
          <a:bodyPr lIns="0" tIns="0" rIns="0" bIns="0" rtlCol="0" anchor="t">
            <a:spAutoFit/>
          </a:bodyPr>
          <a:lstStyle/>
          <a:p>
            <a:pPr marL="0" lvl="0" indent="0" algn="l">
              <a:lnSpc>
                <a:spcPts val="6050"/>
              </a:lnSpc>
            </a:pPr>
            <a:r>
              <a:rPr lang="en-US" sz="5500" b="1">
                <a:solidFill>
                  <a:srgbClr val="363790"/>
                </a:solidFill>
                <a:latin typeface="Open Sans Bold"/>
                <a:ea typeface="Open Sans Bold"/>
                <a:cs typeface="Open Sans Bold"/>
                <a:sym typeface="Open Sans Bold"/>
              </a:rPr>
              <a:t>CEUs &amp; CFM® Maintenance Requirements </a:t>
            </a:r>
          </a:p>
        </p:txBody>
      </p:sp>
      <p:sp>
        <p:nvSpPr>
          <p:cNvPr id="5" name="TextBox 5"/>
          <p:cNvSpPr txBox="1"/>
          <p:nvPr/>
        </p:nvSpPr>
        <p:spPr>
          <a:xfrm>
            <a:off x="4573712" y="1919811"/>
            <a:ext cx="10437688" cy="1115818"/>
          </a:xfrm>
          <a:prstGeom prst="rect">
            <a:avLst/>
          </a:prstGeom>
        </p:spPr>
        <p:txBody>
          <a:bodyPr wrap="square" lIns="0" tIns="0" rIns="0" bIns="0" rtlCol="0" anchor="t">
            <a:spAutoFit/>
          </a:bodyPr>
          <a:lstStyle/>
          <a:p>
            <a:pPr algn="ctr">
              <a:lnSpc>
                <a:spcPts val="4480"/>
              </a:lnSpc>
            </a:pPr>
            <a:r>
              <a:rPr lang="en-US" sz="3200" b="1" dirty="0">
                <a:solidFill>
                  <a:srgbClr val="363790"/>
                </a:solidFill>
                <a:latin typeface="Open Sans Bold"/>
                <a:ea typeface="Open Sans Bold"/>
                <a:cs typeface="Open Sans Bold"/>
                <a:sym typeface="Open Sans Bold"/>
              </a:rPr>
              <a:t>CEU CODE FOR THIS SESSION: </a:t>
            </a:r>
            <a:r>
              <a:rPr lang="en-US" sz="3200" b="1" dirty="0">
                <a:solidFill>
                  <a:srgbClr val="F954B7"/>
                </a:solidFill>
                <a:latin typeface="Open Sans Bold"/>
                <a:ea typeface="Open Sans Bold"/>
                <a:cs typeface="Open Sans Bold"/>
                <a:sym typeface="Open Sans Bold"/>
              </a:rPr>
              <a:t>&lt;add CEU code&gt;</a:t>
            </a:r>
          </a:p>
          <a:p>
            <a:pPr algn="ctr">
              <a:lnSpc>
                <a:spcPts val="4480"/>
              </a:lnSpc>
            </a:pPr>
            <a:endParaRPr lang="en-US" sz="3200" b="1" dirty="0">
              <a:solidFill>
                <a:srgbClr val="F954B7"/>
              </a:solidFill>
              <a:latin typeface="Open Sans Bold"/>
              <a:ea typeface="Open Sans Bold"/>
              <a:cs typeface="Open Sans Bold"/>
              <a:sym typeface="Open Sans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532340" y="1084942"/>
            <a:ext cx="11730777" cy="4457191"/>
          </a:xfrm>
          <a:prstGeom prst="rect">
            <a:avLst/>
          </a:prstGeom>
        </p:spPr>
        <p:txBody>
          <a:bodyPr lIns="0" tIns="0" rIns="0" bIns="0" rtlCol="0" anchor="t">
            <a:spAutoFit/>
          </a:bodyPr>
          <a:lstStyle/>
          <a:p>
            <a:pPr marL="0" lvl="0" indent="0" algn="l">
              <a:lnSpc>
                <a:spcPts val="8827"/>
              </a:lnSpc>
            </a:pPr>
            <a:r>
              <a:rPr lang="en-US" sz="6790">
                <a:solidFill>
                  <a:srgbClr val="363790"/>
                </a:solidFill>
                <a:latin typeface="Roboto"/>
                <a:ea typeface="Roboto"/>
                <a:cs typeface="Roboto"/>
                <a:sym typeface="Roboto"/>
              </a:rPr>
              <a:t>We value your feedback! Please take the time to evaluate sessions on </a:t>
            </a:r>
          </a:p>
          <a:p>
            <a:pPr marL="0" lvl="0" indent="0" algn="l">
              <a:lnSpc>
                <a:spcPts val="8827"/>
              </a:lnSpc>
            </a:pPr>
            <a:r>
              <a:rPr lang="en-US" sz="6790">
                <a:solidFill>
                  <a:srgbClr val="363790"/>
                </a:solidFill>
                <a:latin typeface="Roboto"/>
                <a:ea typeface="Roboto"/>
                <a:cs typeface="Roboto"/>
                <a:sym typeface="Roboto"/>
              </a:rPr>
              <a:t>the Mobile App.</a:t>
            </a:r>
          </a:p>
        </p:txBody>
      </p:sp>
      <p:sp>
        <p:nvSpPr>
          <p:cNvPr id="4" name="TextBox 4"/>
          <p:cNvSpPr txBox="1"/>
          <p:nvPr/>
        </p:nvSpPr>
        <p:spPr>
          <a:xfrm>
            <a:off x="2532340" y="6553602"/>
            <a:ext cx="11730777" cy="2562731"/>
          </a:xfrm>
          <a:prstGeom prst="rect">
            <a:avLst/>
          </a:prstGeom>
        </p:spPr>
        <p:txBody>
          <a:bodyPr lIns="0" tIns="0" rIns="0" bIns="0" rtlCol="0" anchor="t">
            <a:spAutoFit/>
          </a:bodyPr>
          <a:lstStyle/>
          <a:p>
            <a:pPr marL="0" lvl="0" indent="0" algn="l">
              <a:lnSpc>
                <a:spcPts val="4105"/>
              </a:lnSpc>
            </a:pPr>
            <a:r>
              <a:rPr lang="en-US" sz="2736" u="none">
                <a:solidFill>
                  <a:srgbClr val="000000"/>
                </a:solidFill>
                <a:latin typeface="Roboto"/>
                <a:ea typeface="Roboto"/>
                <a:cs typeface="Roboto"/>
                <a:sym typeface="Roboto"/>
              </a:rPr>
              <a:t>1. Log into your Mobile App. </a:t>
            </a:r>
          </a:p>
          <a:p>
            <a:pPr marL="0" lvl="0" indent="0" algn="l">
              <a:lnSpc>
                <a:spcPts val="4105"/>
              </a:lnSpc>
            </a:pPr>
            <a:r>
              <a:rPr lang="en-US" sz="2736" u="none">
                <a:solidFill>
                  <a:srgbClr val="000000"/>
                </a:solidFill>
                <a:latin typeface="Roboto"/>
                <a:ea typeface="Roboto"/>
                <a:cs typeface="Roboto"/>
                <a:sym typeface="Roboto"/>
              </a:rPr>
              <a:t>2. Access the current session.</a:t>
            </a:r>
          </a:p>
          <a:p>
            <a:pPr marL="0" lvl="0" indent="0" algn="l">
              <a:lnSpc>
                <a:spcPts val="4105"/>
              </a:lnSpc>
            </a:pPr>
            <a:r>
              <a:rPr lang="en-US" sz="2736" u="none">
                <a:solidFill>
                  <a:srgbClr val="000000"/>
                </a:solidFill>
                <a:latin typeface="Roboto"/>
                <a:ea typeface="Roboto"/>
                <a:cs typeface="Roboto"/>
                <a:sym typeface="Roboto"/>
              </a:rPr>
              <a:t>3. Click on “Session Feedback” to rate the session.</a:t>
            </a:r>
          </a:p>
          <a:p>
            <a:pPr marL="0" lvl="0" indent="0" algn="l">
              <a:lnSpc>
                <a:spcPts val="4105"/>
              </a:lnSpc>
            </a:pPr>
            <a:endParaRPr lang="en-US" sz="2736" u="none">
              <a:solidFill>
                <a:srgbClr val="000000"/>
              </a:solidFill>
              <a:latin typeface="Roboto"/>
              <a:ea typeface="Roboto"/>
              <a:cs typeface="Roboto"/>
              <a:sym typeface="Roboto"/>
            </a:endParaRPr>
          </a:p>
          <a:p>
            <a:pPr marL="0" lvl="0" indent="0" algn="l">
              <a:lnSpc>
                <a:spcPts val="4105"/>
              </a:lnSpc>
            </a:pPr>
            <a:r>
              <a:rPr lang="en-US" sz="2736" u="none">
                <a:solidFill>
                  <a:srgbClr val="000000"/>
                </a:solidFill>
                <a:latin typeface="Roboto"/>
                <a:ea typeface="Roboto"/>
                <a:cs typeface="Roboto"/>
                <a:sym typeface="Roboto"/>
              </a:rPr>
              <a:t>Thank you for your participation!</a:t>
            </a:r>
          </a:p>
        </p:txBody>
      </p:sp>
      <p:sp>
        <p:nvSpPr>
          <p:cNvPr id="5" name="AutoShape 5"/>
          <p:cNvSpPr/>
          <p:nvPr/>
        </p:nvSpPr>
        <p:spPr>
          <a:xfrm>
            <a:off x="2532340" y="6003892"/>
            <a:ext cx="1839993" cy="73333"/>
          </a:xfrm>
          <a:prstGeom prst="rect">
            <a:avLst/>
          </a:prstGeom>
          <a:solidFill>
            <a:srgbClr val="7334F5"/>
          </a:solid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71525" y="2994659"/>
            <a:ext cx="16744950" cy="3724911"/>
          </a:xfrm>
          <a:prstGeom prst="rect">
            <a:avLst/>
          </a:prstGeom>
        </p:spPr>
        <p:txBody>
          <a:bodyPr lIns="0" tIns="0" rIns="0" bIns="0" rtlCol="0" anchor="t">
            <a:spAutoFit/>
          </a:bodyPr>
          <a:lstStyle/>
          <a:p>
            <a:pPr marL="0" lvl="0" indent="0" algn="ctr">
              <a:lnSpc>
                <a:spcPts val="30414"/>
              </a:lnSpc>
              <a:spcBef>
                <a:spcPct val="0"/>
              </a:spcBef>
            </a:pPr>
            <a:r>
              <a:rPr lang="en-US" sz="21724" b="1" u="none">
                <a:solidFill>
                  <a:srgbClr val="363790"/>
                </a:solidFill>
                <a:latin typeface="Open Sans Bold"/>
                <a:ea typeface="Open Sans Bold"/>
                <a:cs typeface="Open Sans Bold"/>
                <a:sym typeface="Open Sans Bold"/>
              </a:rPr>
              <a:t>Thank you!</a:t>
            </a:r>
          </a:p>
        </p:txBody>
      </p:sp>
      <p:sp>
        <p:nvSpPr>
          <p:cNvPr id="4" name="TextBox 4"/>
          <p:cNvSpPr txBox="1"/>
          <p:nvPr/>
        </p:nvSpPr>
        <p:spPr>
          <a:xfrm>
            <a:off x="3449806" y="2079667"/>
            <a:ext cx="11388388" cy="565150"/>
          </a:xfrm>
          <a:prstGeom prst="rect">
            <a:avLst/>
          </a:prstGeom>
        </p:spPr>
        <p:txBody>
          <a:bodyPr lIns="0" tIns="0" rIns="0" bIns="0" rtlCol="0" anchor="t">
            <a:spAutoFit/>
          </a:bodyPr>
          <a:lstStyle/>
          <a:p>
            <a:pPr algn="ctr">
              <a:lnSpc>
                <a:spcPts val="4399"/>
              </a:lnSpc>
            </a:pPr>
            <a:r>
              <a:rPr lang="en-US" sz="3999">
                <a:solidFill>
                  <a:srgbClr val="363790"/>
                </a:solidFill>
                <a:latin typeface="Open Sans"/>
                <a:ea typeface="Open Sans"/>
                <a:cs typeface="Open Sans"/>
                <a:sym typeface="Open Sans"/>
              </a:rPr>
              <a:t>Write the presenter's name</a:t>
            </a:r>
          </a:p>
        </p:txBody>
      </p:sp>
      <p:sp>
        <p:nvSpPr>
          <p:cNvPr id="5" name="TextBox 5"/>
          <p:cNvSpPr txBox="1"/>
          <p:nvPr/>
        </p:nvSpPr>
        <p:spPr>
          <a:xfrm>
            <a:off x="-310489" y="6655558"/>
            <a:ext cx="11388388" cy="774700"/>
          </a:xfrm>
          <a:prstGeom prst="rect">
            <a:avLst/>
          </a:prstGeom>
        </p:spPr>
        <p:txBody>
          <a:bodyPr lIns="0" tIns="0" rIns="0" bIns="0" rtlCol="0" anchor="t">
            <a:spAutoFit/>
          </a:bodyPr>
          <a:lstStyle/>
          <a:p>
            <a:pPr marL="0" lvl="0" indent="0" algn="ctr">
              <a:lnSpc>
                <a:spcPts val="6049"/>
              </a:lnSpc>
              <a:spcBef>
                <a:spcPct val="0"/>
              </a:spcBef>
            </a:pPr>
            <a:r>
              <a:rPr lang="en-US" sz="5499">
                <a:solidFill>
                  <a:srgbClr val="363790"/>
                </a:solidFill>
                <a:latin typeface="Open Sans"/>
                <a:ea typeface="Open Sans"/>
                <a:cs typeface="Open Sans"/>
                <a:sym typeface="Open Sans"/>
              </a:rPr>
              <a:t>for attending!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TotalTime>
  <Words>516</Words>
  <Application>Microsoft Office PowerPoint</Application>
  <PresentationFormat>Custom</PresentationFormat>
  <Paragraphs>74</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Open Sans Bold</vt:lpstr>
      <vt:lpstr>Roboto</vt:lpstr>
      <vt:lpstr>Open Sans</vt:lpstr>
      <vt:lpstr>Aptos</vt:lpstr>
      <vt:lpstr>Open Sauce Heavy</vt:lpstr>
      <vt:lpstr>Arial</vt:lpstr>
      <vt:lpstr>Calibri</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WW25 Speaker PPT Template</dc:title>
  <cp:lastModifiedBy>Yonas Woldetsadik</cp:lastModifiedBy>
  <cp:revision>4</cp:revision>
  <dcterms:created xsi:type="dcterms:W3CDTF">2006-08-16T00:00:00Z</dcterms:created>
  <dcterms:modified xsi:type="dcterms:W3CDTF">2025-05-28T13:52:23Z</dcterms:modified>
  <dc:identifier>DAGgT70TSaI</dc:identifier>
</cp:coreProperties>
</file>