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Open Sans Bold" charset="1" panose="020B0806030504020204"/>
      <p:regular r:id="rId13"/>
    </p:embeddedFont>
    <p:embeddedFont>
      <p:font typeface="Open Sans" charset="1" panose="020B0606030504020204"/>
      <p:regular r:id="rId14"/>
    </p:embeddedFont>
    <p:embeddedFont>
      <p:font typeface="Roboto Condensed" charset="1" panose="02000000000000000000"/>
      <p:regular r:id="rId15"/>
    </p:embeddedFont>
    <p:embeddedFont>
      <p:font typeface="Open Sauce Heavy" charset="1" panose="00000A0000000000000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Relationship Id="rId3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26337"/>
            <a:ext cx="18288000" cy="10260663"/>
          </a:xfrm>
          <a:custGeom>
            <a:avLst/>
            <a:gdLst/>
            <a:ahLst/>
            <a:cxnLst/>
            <a:rect r="r" b="b" t="t" l="l"/>
            <a:pathLst>
              <a:path h="10260663" w="18288000">
                <a:moveTo>
                  <a:pt x="0" y="0"/>
                </a:moveTo>
                <a:lnTo>
                  <a:pt x="18288000" y="0"/>
                </a:lnTo>
                <a:lnTo>
                  <a:pt x="18288000" y="10260663"/>
                </a:lnTo>
                <a:lnTo>
                  <a:pt x="0" y="1026066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28" r="0" b="-128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6229044" y="3185664"/>
            <a:ext cx="10816898" cy="15589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2099"/>
              </a:lnSpc>
              <a:spcBef>
                <a:spcPct val="0"/>
              </a:spcBef>
            </a:pPr>
            <a:r>
              <a:rPr lang="en-US" b="true" sz="10999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Title Goes Here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6468479" y="5682222"/>
            <a:ext cx="5955374" cy="1028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400"/>
              </a:lnSpc>
              <a:spcBef>
                <a:spcPct val="0"/>
              </a:spcBef>
            </a:pPr>
            <a:r>
              <a:rPr lang="en-US" sz="6000">
                <a:solidFill>
                  <a:srgbClr val="97DFFC"/>
                </a:solidFill>
                <a:latin typeface="Open Sans"/>
                <a:ea typeface="Open Sans"/>
                <a:cs typeface="Open Sans"/>
                <a:sym typeface="Open Sans"/>
              </a:rPr>
              <a:t>Write Subtitle</a:t>
            </a:r>
          </a:p>
        </p:txBody>
      </p:sp>
      <p:sp>
        <p:nvSpPr>
          <p:cNvPr name="AutoShape 5" id="5"/>
          <p:cNvSpPr/>
          <p:nvPr/>
        </p:nvSpPr>
        <p:spPr>
          <a:xfrm>
            <a:off x="6468479" y="5124450"/>
            <a:ext cx="2490248" cy="19050"/>
          </a:xfrm>
          <a:prstGeom prst="line">
            <a:avLst/>
          </a:prstGeom>
          <a:ln cap="flat" w="76200">
            <a:solidFill>
              <a:srgbClr val="F8FF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26337"/>
            <a:ext cx="18288000" cy="10260663"/>
          </a:xfrm>
          <a:custGeom>
            <a:avLst/>
            <a:gdLst/>
            <a:ahLst/>
            <a:cxnLst/>
            <a:rect r="r" b="b" t="t" l="l"/>
            <a:pathLst>
              <a:path h="10260663" w="18288000">
                <a:moveTo>
                  <a:pt x="0" y="0"/>
                </a:moveTo>
                <a:lnTo>
                  <a:pt x="18288000" y="0"/>
                </a:lnTo>
                <a:lnTo>
                  <a:pt x="18288000" y="10260663"/>
                </a:lnTo>
                <a:lnTo>
                  <a:pt x="0" y="1026066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28" r="0" b="-128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888167" y="3109757"/>
            <a:ext cx="7322748" cy="963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400"/>
              </a:lnSpc>
            </a:pPr>
            <a:r>
              <a:rPr lang="en-US" sz="4200">
                <a:solidFill>
                  <a:srgbClr val="F8FF00"/>
                </a:solidFill>
                <a:latin typeface="Open Sans"/>
                <a:ea typeface="Open Sans"/>
                <a:cs typeface="Open Sans"/>
                <a:sym typeface="Open Sans"/>
              </a:rPr>
              <a:t>Introduction</a:t>
            </a:r>
          </a:p>
        </p:txBody>
      </p:sp>
      <p:grpSp>
        <p:nvGrpSpPr>
          <p:cNvPr name="Group 4" id="4"/>
          <p:cNvGrpSpPr/>
          <p:nvPr/>
        </p:nvGrpSpPr>
        <p:grpSpPr>
          <a:xfrm rot="0">
            <a:off x="6472350" y="3340216"/>
            <a:ext cx="771999" cy="771999"/>
            <a:chOff x="0" y="0"/>
            <a:chExt cx="6350000" cy="635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492C7F">
                    <a:alpha val="100000"/>
                  </a:srgbClr>
                </a:gs>
                <a:gs pos="50000">
                  <a:srgbClr val="7334F5">
                    <a:alpha val="100000"/>
                  </a:srgbClr>
                </a:gs>
                <a:gs pos="100000">
                  <a:srgbClr val="ACADFB">
                    <a:alpha val="100000"/>
                  </a:srgbClr>
                </a:gs>
              </a:gsLst>
              <a:lin ang="0"/>
            </a:gradFill>
          </p:spPr>
        </p:sp>
      </p:grpSp>
      <p:sp>
        <p:nvSpPr>
          <p:cNvPr name="TextBox 6" id="6"/>
          <p:cNvSpPr txBox="true"/>
          <p:nvPr/>
        </p:nvSpPr>
        <p:spPr>
          <a:xfrm rot="0">
            <a:off x="6585744" y="3329785"/>
            <a:ext cx="545211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52"/>
              </a:lnSpc>
            </a:pPr>
            <a:r>
              <a:rPr lang="en-US" b="true" sz="3600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888167" y="4391826"/>
            <a:ext cx="7322748" cy="963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8400"/>
              </a:lnSpc>
              <a:spcBef>
                <a:spcPct val="0"/>
              </a:spcBef>
            </a:pPr>
            <a:r>
              <a:rPr lang="en-US" sz="4200">
                <a:solidFill>
                  <a:srgbClr val="F8FF00"/>
                </a:solidFill>
                <a:latin typeface="Open Sans"/>
                <a:ea typeface="Open Sans"/>
                <a:cs typeface="Open Sans"/>
                <a:sym typeface="Open Sans"/>
              </a:rPr>
              <a:t>Objectives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6472350" y="4620056"/>
            <a:ext cx="771999" cy="771999"/>
            <a:chOff x="0" y="0"/>
            <a:chExt cx="6350000" cy="635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492C7F">
                    <a:alpha val="100000"/>
                  </a:srgbClr>
                </a:gs>
                <a:gs pos="50000">
                  <a:srgbClr val="7334F5">
                    <a:alpha val="100000"/>
                  </a:srgbClr>
                </a:gs>
                <a:gs pos="100000">
                  <a:srgbClr val="ACADFB">
                    <a:alpha val="100000"/>
                  </a:srgbClr>
                </a:gs>
              </a:gsLst>
              <a:lin ang="0"/>
            </a:gradFill>
          </p:spPr>
        </p:sp>
      </p:grpSp>
      <p:sp>
        <p:nvSpPr>
          <p:cNvPr name="TextBox 10" id="10"/>
          <p:cNvSpPr txBox="true"/>
          <p:nvPr/>
        </p:nvSpPr>
        <p:spPr>
          <a:xfrm rot="0">
            <a:off x="6585744" y="4609625"/>
            <a:ext cx="545211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 u="none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888167" y="6955962"/>
            <a:ext cx="7322748" cy="963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8400"/>
              </a:lnSpc>
              <a:spcBef>
                <a:spcPct val="0"/>
              </a:spcBef>
            </a:pPr>
            <a:r>
              <a:rPr lang="en-US" sz="4200">
                <a:solidFill>
                  <a:srgbClr val="F8FF00"/>
                </a:solidFill>
                <a:latin typeface="Open Sans"/>
                <a:ea typeface="Open Sans"/>
                <a:cs typeface="Open Sans"/>
                <a:sym typeface="Open Sans"/>
              </a:rPr>
              <a:t>Recap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6472350" y="7179737"/>
            <a:ext cx="771999" cy="771999"/>
            <a:chOff x="0" y="0"/>
            <a:chExt cx="6350000" cy="635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492C7F">
                    <a:alpha val="100000"/>
                  </a:srgbClr>
                </a:gs>
                <a:gs pos="50000">
                  <a:srgbClr val="7334F5">
                    <a:alpha val="100000"/>
                  </a:srgbClr>
                </a:gs>
                <a:gs pos="100000">
                  <a:srgbClr val="ACADFB">
                    <a:alpha val="100000"/>
                  </a:srgbClr>
                </a:gs>
              </a:gsLst>
              <a:lin ang="0"/>
            </a:gradFill>
          </p:spPr>
        </p:sp>
      </p:grpSp>
      <p:sp>
        <p:nvSpPr>
          <p:cNvPr name="TextBox 14" id="14"/>
          <p:cNvSpPr txBox="true"/>
          <p:nvPr/>
        </p:nvSpPr>
        <p:spPr>
          <a:xfrm rot="0">
            <a:off x="6585744" y="7169306"/>
            <a:ext cx="545211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 u="none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7888167" y="5673894"/>
            <a:ext cx="7322748" cy="963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8400"/>
              </a:lnSpc>
              <a:spcBef>
                <a:spcPct val="0"/>
              </a:spcBef>
            </a:pPr>
            <a:r>
              <a:rPr lang="en-US" sz="4200">
                <a:solidFill>
                  <a:srgbClr val="F8FF00"/>
                </a:solidFill>
                <a:latin typeface="Open Sans"/>
                <a:ea typeface="Open Sans"/>
                <a:cs typeface="Open Sans"/>
                <a:sym typeface="Open Sans"/>
              </a:rPr>
              <a:t>Main Content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6472350" y="5899897"/>
            <a:ext cx="771999" cy="771999"/>
            <a:chOff x="0" y="0"/>
            <a:chExt cx="6350000" cy="635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492C7F">
                    <a:alpha val="100000"/>
                  </a:srgbClr>
                </a:gs>
                <a:gs pos="50000">
                  <a:srgbClr val="7334F5">
                    <a:alpha val="100000"/>
                  </a:srgbClr>
                </a:gs>
                <a:gs pos="100000">
                  <a:srgbClr val="ACADFB">
                    <a:alpha val="100000"/>
                  </a:srgbClr>
                </a:gs>
              </a:gsLst>
              <a:lin ang="0"/>
            </a:gradFill>
          </p:spPr>
        </p:sp>
      </p:grpSp>
      <p:sp>
        <p:nvSpPr>
          <p:cNvPr name="TextBox 18" id="18"/>
          <p:cNvSpPr txBox="true"/>
          <p:nvPr/>
        </p:nvSpPr>
        <p:spPr>
          <a:xfrm rot="0">
            <a:off x="6585744" y="5889466"/>
            <a:ext cx="545211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 u="none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5759374" y="1550853"/>
            <a:ext cx="5681127" cy="121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9600"/>
              </a:lnSpc>
              <a:spcBef>
                <a:spcPct val="0"/>
              </a:spcBef>
            </a:pPr>
            <a:r>
              <a:rPr lang="en-US" b="true" sz="8000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Overview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888167" y="8175636"/>
            <a:ext cx="7322748" cy="963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8400"/>
              </a:lnSpc>
              <a:spcBef>
                <a:spcPct val="0"/>
              </a:spcBef>
            </a:pPr>
            <a:r>
              <a:rPr lang="en-US" sz="4200">
                <a:solidFill>
                  <a:srgbClr val="F8FF00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</a:p>
        </p:txBody>
      </p:sp>
      <p:grpSp>
        <p:nvGrpSpPr>
          <p:cNvPr name="Group 21" id="21"/>
          <p:cNvGrpSpPr/>
          <p:nvPr/>
        </p:nvGrpSpPr>
        <p:grpSpPr>
          <a:xfrm rot="0">
            <a:off x="6472350" y="8399411"/>
            <a:ext cx="771999" cy="771999"/>
            <a:chOff x="0" y="0"/>
            <a:chExt cx="6350000" cy="63500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492C7F">
                    <a:alpha val="100000"/>
                  </a:srgbClr>
                </a:gs>
                <a:gs pos="50000">
                  <a:srgbClr val="7334F5">
                    <a:alpha val="100000"/>
                  </a:srgbClr>
                </a:gs>
                <a:gs pos="100000">
                  <a:srgbClr val="ACADFB">
                    <a:alpha val="100000"/>
                  </a:srgbClr>
                </a:gs>
              </a:gsLst>
              <a:lin ang="0"/>
            </a:gradFill>
          </p:spPr>
        </p:sp>
      </p:grpSp>
      <p:sp>
        <p:nvSpPr>
          <p:cNvPr name="TextBox 23" id="23"/>
          <p:cNvSpPr txBox="true"/>
          <p:nvPr/>
        </p:nvSpPr>
        <p:spPr>
          <a:xfrm rot="0">
            <a:off x="6585744" y="8388980"/>
            <a:ext cx="545211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5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04333" y="4271186"/>
            <a:ext cx="1367991" cy="2732501"/>
          </a:xfrm>
          <a:custGeom>
            <a:avLst/>
            <a:gdLst/>
            <a:ahLst/>
            <a:cxnLst/>
            <a:rect r="r" b="b" t="t" l="l"/>
            <a:pathLst>
              <a:path h="2732501" w="1367991">
                <a:moveTo>
                  <a:pt x="0" y="0"/>
                </a:moveTo>
                <a:lnTo>
                  <a:pt x="1367991" y="0"/>
                </a:lnTo>
                <a:lnTo>
                  <a:pt x="1367991" y="2732501"/>
                </a:lnTo>
                <a:lnTo>
                  <a:pt x="0" y="27325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2550127" y="4396508"/>
            <a:ext cx="9813765" cy="36575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3" indent="-323852" lvl="1">
              <a:lnSpc>
                <a:spcPts val="5850"/>
              </a:lnSpc>
              <a:buFont typeface="Arial"/>
              <a:buChar char="•"/>
            </a:pPr>
            <a:r>
              <a:rPr lang="en-US" sz="3000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</a:t>
            </a:r>
          </a:p>
          <a:p>
            <a:pPr algn="l" marL="647703" indent="-323852" lvl="1">
              <a:lnSpc>
                <a:spcPts val="5850"/>
              </a:lnSpc>
              <a:buFont typeface="Arial"/>
              <a:buChar char="•"/>
            </a:pPr>
            <a:r>
              <a:rPr lang="en-US" sz="3000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</a:t>
            </a:r>
          </a:p>
          <a:p>
            <a:pPr algn="l" marL="647703" indent="-323852" lvl="1">
              <a:lnSpc>
                <a:spcPts val="5850"/>
              </a:lnSpc>
              <a:buFont typeface="Arial"/>
              <a:buChar char="•"/>
            </a:pPr>
            <a:r>
              <a:rPr lang="en-US" sz="3000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</a:t>
            </a:r>
          </a:p>
          <a:p>
            <a:pPr algn="l" marL="647703" indent="-323852" lvl="1">
              <a:lnSpc>
                <a:spcPts val="5850"/>
              </a:lnSpc>
              <a:buFont typeface="Arial"/>
              <a:buChar char="•"/>
            </a:pPr>
            <a:r>
              <a:rPr lang="en-US" sz="3000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</a:t>
            </a:r>
          </a:p>
          <a:p>
            <a:pPr algn="l" marL="647703" indent="-323852" lvl="1">
              <a:lnSpc>
                <a:spcPts val="5850"/>
              </a:lnSpc>
              <a:buFont typeface="Arial"/>
              <a:buChar char="•"/>
            </a:pPr>
            <a:r>
              <a:rPr lang="en-US" sz="3000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550127" y="2442689"/>
            <a:ext cx="10082357" cy="1060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8000"/>
              </a:lnSpc>
            </a:pPr>
            <a:r>
              <a:rPr lang="en-US" b="true" sz="80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Slide title goes here</a:t>
            </a:r>
          </a:p>
        </p:txBody>
      </p:sp>
      <p:sp>
        <p:nvSpPr>
          <p:cNvPr name="AutoShape 6" id="6"/>
          <p:cNvSpPr/>
          <p:nvPr/>
        </p:nvSpPr>
        <p:spPr>
          <a:xfrm>
            <a:off x="2694755" y="3875852"/>
            <a:ext cx="2490248" cy="19050"/>
          </a:xfrm>
          <a:prstGeom prst="line">
            <a:avLst/>
          </a:prstGeom>
          <a:ln cap="flat" w="76200">
            <a:solidFill>
              <a:srgbClr val="7334F5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269707" y="2092916"/>
            <a:ext cx="7054261" cy="7054261"/>
          </a:xfrm>
          <a:prstGeom prst="rect">
            <a:avLst/>
          </a:prstGeom>
        </p:spPr>
      </p:pic>
      <p:sp>
        <p:nvSpPr>
          <p:cNvPr name="TextBox 4" id="4"/>
          <p:cNvSpPr txBox="true"/>
          <p:nvPr/>
        </p:nvSpPr>
        <p:spPr>
          <a:xfrm rot="0">
            <a:off x="1230144" y="4695040"/>
            <a:ext cx="7829602" cy="35642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698" indent="-323849" lvl="1">
              <a:lnSpc>
                <a:spcPts val="5759"/>
              </a:lnSpc>
              <a:buFont typeface="Arial"/>
              <a:buChar char="•"/>
            </a:pPr>
            <a:r>
              <a:rPr lang="en-US" sz="2999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</a:t>
            </a:r>
            <a:r>
              <a:rPr lang="en-US" sz="2999" u="none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laborate on what you want to discuss. </a:t>
            </a:r>
          </a:p>
          <a:p>
            <a:pPr algn="l" marL="647698" indent="-323849" lvl="1">
              <a:lnSpc>
                <a:spcPts val="5759"/>
              </a:lnSpc>
              <a:buFont typeface="Arial"/>
              <a:buChar char="•"/>
            </a:pPr>
            <a:r>
              <a:rPr lang="en-US" sz="2999" u="none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Elaborate on what you want to discuss. </a:t>
            </a:r>
          </a:p>
          <a:p>
            <a:pPr algn="l" marL="647698" indent="-323849" lvl="1">
              <a:lnSpc>
                <a:spcPts val="5759"/>
              </a:lnSpc>
              <a:buFont typeface="Arial"/>
              <a:buChar char="•"/>
            </a:pPr>
            <a:r>
              <a:rPr lang="en-US" sz="2999" u="none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Elaborate on what you want to discuss. </a:t>
            </a:r>
          </a:p>
          <a:p>
            <a:pPr algn="l" marL="647698" indent="-323849" lvl="1">
              <a:lnSpc>
                <a:spcPts val="5759"/>
              </a:lnSpc>
              <a:buFont typeface="Arial"/>
              <a:buChar char="•"/>
            </a:pPr>
            <a:r>
              <a:rPr lang="en-US" sz="2999" u="none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Elaborate on what you want to discuss. </a:t>
            </a:r>
          </a:p>
          <a:p>
            <a:pPr algn="l" marL="647698" indent="-323849" lvl="1">
              <a:lnSpc>
                <a:spcPts val="5759"/>
              </a:lnSpc>
              <a:buFont typeface="Arial"/>
              <a:buChar char="•"/>
            </a:pPr>
            <a:r>
              <a:rPr lang="en-US" sz="2999" u="none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Elaborate on what you want to discuss. 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04161" y="2518115"/>
            <a:ext cx="6896736" cy="121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9600"/>
              </a:lnSpc>
              <a:spcBef>
                <a:spcPct val="0"/>
              </a:spcBef>
            </a:pPr>
            <a:r>
              <a:rPr lang="en-US" b="true" sz="80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Chart Page</a:t>
            </a:r>
          </a:p>
        </p:txBody>
      </p:sp>
      <p:sp>
        <p:nvSpPr>
          <p:cNvPr name="AutoShape 6" id="6"/>
          <p:cNvSpPr/>
          <p:nvPr/>
        </p:nvSpPr>
        <p:spPr>
          <a:xfrm>
            <a:off x="1539807" y="4144445"/>
            <a:ext cx="2396317" cy="0"/>
          </a:xfrm>
          <a:prstGeom prst="line">
            <a:avLst/>
          </a:prstGeom>
          <a:ln cap="flat" w="76200">
            <a:solidFill>
              <a:srgbClr val="7334F5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468086" y="1412610"/>
            <a:ext cx="11395246" cy="1139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8800"/>
              </a:lnSpc>
            </a:pPr>
            <a:r>
              <a:rPr lang="en-US" b="true" sz="80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Slide t</a:t>
            </a:r>
            <a:r>
              <a:rPr lang="en-US" b="true" sz="80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itle goes here...</a:t>
            </a:r>
          </a:p>
        </p:txBody>
      </p:sp>
      <p:sp>
        <p:nvSpPr>
          <p:cNvPr name="AutoShape 4" id="4"/>
          <p:cNvSpPr/>
          <p:nvPr/>
        </p:nvSpPr>
        <p:spPr>
          <a:xfrm>
            <a:off x="2468378" y="3029786"/>
            <a:ext cx="2490248" cy="19050"/>
          </a:xfrm>
          <a:prstGeom prst="line">
            <a:avLst/>
          </a:prstGeom>
          <a:ln cap="flat" w="76200">
            <a:solidFill>
              <a:srgbClr val="7334F5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891542" y="3886834"/>
            <a:ext cx="3790937" cy="5179058"/>
            <a:chOff x="0" y="0"/>
            <a:chExt cx="3506466" cy="479042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506467" cy="4790423"/>
            </a:xfrm>
            <a:custGeom>
              <a:avLst/>
              <a:gdLst/>
              <a:ahLst/>
              <a:cxnLst/>
              <a:rect r="r" b="b" t="t" l="l"/>
              <a:pathLst>
                <a:path h="4790423" w="3506467">
                  <a:moveTo>
                    <a:pt x="3382006" y="4790423"/>
                  </a:moveTo>
                  <a:lnTo>
                    <a:pt x="124460" y="4790423"/>
                  </a:lnTo>
                  <a:cubicBezTo>
                    <a:pt x="55880" y="4790423"/>
                    <a:pt x="0" y="4734543"/>
                    <a:pt x="0" y="466596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382006" y="0"/>
                  </a:lnTo>
                  <a:cubicBezTo>
                    <a:pt x="3450586" y="0"/>
                    <a:pt x="3506467" y="55880"/>
                    <a:pt x="3506467" y="124460"/>
                  </a:cubicBezTo>
                  <a:lnTo>
                    <a:pt x="3506467" y="4665963"/>
                  </a:lnTo>
                  <a:cubicBezTo>
                    <a:pt x="3506467" y="4734543"/>
                    <a:pt x="3450586" y="4790423"/>
                    <a:pt x="3382006" y="479042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3712371" y="1028700"/>
            <a:ext cx="10863257" cy="121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9600"/>
              </a:lnSpc>
              <a:spcBef>
                <a:spcPct val="0"/>
              </a:spcBef>
            </a:pPr>
            <a:r>
              <a:rPr lang="en-US" b="true" sz="8000">
                <a:solidFill>
                  <a:srgbClr val="F8FF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Slide title goes here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215262" y="4940915"/>
            <a:ext cx="2715079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80"/>
              </a:lnSpc>
              <a:spcBef>
                <a:spcPct val="0"/>
              </a:spcBef>
            </a:pPr>
            <a:r>
              <a:rPr lang="en-US" b="true" sz="36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Topic Title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5262" y="4120127"/>
            <a:ext cx="731749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 u="none">
                <a:solidFill>
                  <a:srgbClr val="7334F5"/>
                </a:solidFill>
                <a:latin typeface="Open Sauce Heavy"/>
                <a:ea typeface="Open Sauce Heavy"/>
                <a:cs typeface="Open Sauce Heavy"/>
                <a:sym typeface="Open Sauce Heavy"/>
              </a:rPr>
              <a:t>01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240043" y="5889643"/>
            <a:ext cx="3008815" cy="26330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470"/>
              </a:lnSpc>
              <a:spcBef>
                <a:spcPct val="0"/>
              </a:spcBef>
            </a:pPr>
            <a:r>
              <a:rPr lang="en-US" sz="2669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 Your content should be placed here... Your content should be placed here...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5206904" y="3886834"/>
            <a:ext cx="3790937" cy="5179058"/>
            <a:chOff x="0" y="0"/>
            <a:chExt cx="3506466" cy="479042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3506467" cy="4790423"/>
            </a:xfrm>
            <a:custGeom>
              <a:avLst/>
              <a:gdLst/>
              <a:ahLst/>
              <a:cxnLst/>
              <a:rect r="r" b="b" t="t" l="l"/>
              <a:pathLst>
                <a:path h="4790423" w="3506467">
                  <a:moveTo>
                    <a:pt x="3382006" y="4790423"/>
                  </a:moveTo>
                  <a:lnTo>
                    <a:pt x="124460" y="4790423"/>
                  </a:lnTo>
                  <a:cubicBezTo>
                    <a:pt x="55880" y="4790423"/>
                    <a:pt x="0" y="4734543"/>
                    <a:pt x="0" y="466596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382006" y="0"/>
                  </a:lnTo>
                  <a:cubicBezTo>
                    <a:pt x="3450586" y="0"/>
                    <a:pt x="3506467" y="55880"/>
                    <a:pt x="3506467" y="124460"/>
                  </a:cubicBezTo>
                  <a:lnTo>
                    <a:pt x="3506467" y="4665963"/>
                  </a:lnTo>
                  <a:cubicBezTo>
                    <a:pt x="3506467" y="4734543"/>
                    <a:pt x="3450586" y="4790423"/>
                    <a:pt x="3382006" y="479042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1" id="11"/>
          <p:cNvSpPr txBox="true"/>
          <p:nvPr/>
        </p:nvSpPr>
        <p:spPr>
          <a:xfrm rot="0">
            <a:off x="5530623" y="4940915"/>
            <a:ext cx="2715079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80"/>
              </a:lnSpc>
              <a:spcBef>
                <a:spcPct val="0"/>
              </a:spcBef>
            </a:pPr>
            <a:r>
              <a:rPr lang="en-US" b="true" sz="36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Topic Title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530623" y="4120127"/>
            <a:ext cx="731749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 u="none">
                <a:solidFill>
                  <a:srgbClr val="7334F5"/>
                </a:solidFill>
                <a:latin typeface="Open Sauce Heavy"/>
                <a:ea typeface="Open Sauce Heavy"/>
                <a:cs typeface="Open Sauce Heavy"/>
                <a:sym typeface="Open Sauce Heavy"/>
              </a:rPr>
              <a:t>02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9521716" y="3886834"/>
            <a:ext cx="3790937" cy="5179058"/>
            <a:chOff x="0" y="0"/>
            <a:chExt cx="3506466" cy="479042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3506467" cy="4790423"/>
            </a:xfrm>
            <a:custGeom>
              <a:avLst/>
              <a:gdLst/>
              <a:ahLst/>
              <a:cxnLst/>
              <a:rect r="r" b="b" t="t" l="l"/>
              <a:pathLst>
                <a:path h="4790423" w="3506467">
                  <a:moveTo>
                    <a:pt x="3382006" y="4790423"/>
                  </a:moveTo>
                  <a:lnTo>
                    <a:pt x="124460" y="4790423"/>
                  </a:lnTo>
                  <a:cubicBezTo>
                    <a:pt x="55880" y="4790423"/>
                    <a:pt x="0" y="4734543"/>
                    <a:pt x="0" y="466596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382006" y="0"/>
                  </a:lnTo>
                  <a:cubicBezTo>
                    <a:pt x="3450586" y="0"/>
                    <a:pt x="3506467" y="55880"/>
                    <a:pt x="3506467" y="124460"/>
                  </a:cubicBezTo>
                  <a:lnTo>
                    <a:pt x="3506467" y="4665963"/>
                  </a:lnTo>
                  <a:cubicBezTo>
                    <a:pt x="3506467" y="4734543"/>
                    <a:pt x="3450586" y="4790423"/>
                    <a:pt x="3382006" y="479042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9845435" y="4940915"/>
            <a:ext cx="2715079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80"/>
              </a:lnSpc>
              <a:spcBef>
                <a:spcPct val="0"/>
              </a:spcBef>
            </a:pPr>
            <a:r>
              <a:rPr lang="en-US" b="true" sz="36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Topic Title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845435" y="4120127"/>
            <a:ext cx="731749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 u="none">
                <a:solidFill>
                  <a:srgbClr val="7334F5"/>
                </a:solidFill>
                <a:latin typeface="Open Sauce Heavy"/>
                <a:ea typeface="Open Sauce Heavy"/>
                <a:cs typeface="Open Sauce Heavy"/>
                <a:sym typeface="Open Sauce Heavy"/>
              </a:rPr>
              <a:t>03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13836527" y="3886834"/>
            <a:ext cx="3790937" cy="5179058"/>
            <a:chOff x="0" y="0"/>
            <a:chExt cx="3506466" cy="479042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3506467" cy="4790423"/>
            </a:xfrm>
            <a:custGeom>
              <a:avLst/>
              <a:gdLst/>
              <a:ahLst/>
              <a:cxnLst/>
              <a:rect r="r" b="b" t="t" l="l"/>
              <a:pathLst>
                <a:path h="4790423" w="3506467">
                  <a:moveTo>
                    <a:pt x="3382006" y="4790423"/>
                  </a:moveTo>
                  <a:lnTo>
                    <a:pt x="124460" y="4790423"/>
                  </a:lnTo>
                  <a:cubicBezTo>
                    <a:pt x="55880" y="4790423"/>
                    <a:pt x="0" y="4734543"/>
                    <a:pt x="0" y="466596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382006" y="0"/>
                  </a:lnTo>
                  <a:cubicBezTo>
                    <a:pt x="3450586" y="0"/>
                    <a:pt x="3506467" y="55880"/>
                    <a:pt x="3506467" y="124460"/>
                  </a:cubicBezTo>
                  <a:lnTo>
                    <a:pt x="3506467" y="4665963"/>
                  </a:lnTo>
                  <a:cubicBezTo>
                    <a:pt x="3506467" y="4734543"/>
                    <a:pt x="3450586" y="4790423"/>
                    <a:pt x="3382006" y="479042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9" id="19"/>
          <p:cNvSpPr txBox="true"/>
          <p:nvPr/>
        </p:nvSpPr>
        <p:spPr>
          <a:xfrm rot="0">
            <a:off x="14160247" y="4940915"/>
            <a:ext cx="2715079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80"/>
              </a:lnSpc>
              <a:spcBef>
                <a:spcPct val="0"/>
              </a:spcBef>
            </a:pPr>
            <a:r>
              <a:rPr lang="en-US" b="true" sz="3600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Topic Title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4160247" y="4120127"/>
            <a:ext cx="731749" cy="669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5652"/>
              </a:lnSpc>
              <a:spcBef>
                <a:spcPct val="0"/>
              </a:spcBef>
            </a:pPr>
            <a:r>
              <a:rPr lang="en-US" b="true" sz="3600" u="none">
                <a:solidFill>
                  <a:srgbClr val="7334F5"/>
                </a:solidFill>
                <a:latin typeface="Open Sauce Heavy"/>
                <a:ea typeface="Open Sauce Heavy"/>
                <a:cs typeface="Open Sauce Heavy"/>
                <a:sym typeface="Open Sauce Heavy"/>
              </a:rPr>
              <a:t>04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597965" y="5889643"/>
            <a:ext cx="3008815" cy="26330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470"/>
              </a:lnSpc>
              <a:spcBef>
                <a:spcPct val="0"/>
              </a:spcBef>
            </a:pPr>
            <a:r>
              <a:rPr lang="en-US" sz="2669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 Your content should be placed here... Your content should be placed here...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955887" y="5889643"/>
            <a:ext cx="3008815" cy="26330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470"/>
              </a:lnSpc>
              <a:spcBef>
                <a:spcPct val="0"/>
              </a:spcBef>
            </a:pPr>
            <a:r>
              <a:rPr lang="en-US" sz="2669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 Your content should be placed here... Your content should be placed here...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4313809" y="5889643"/>
            <a:ext cx="3008815" cy="26330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470"/>
              </a:lnSpc>
              <a:spcBef>
                <a:spcPct val="0"/>
              </a:spcBef>
            </a:pPr>
            <a:r>
              <a:rPr lang="en-US" sz="2669">
                <a:solidFill>
                  <a:srgbClr val="36379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content should be placed here... Your content should be placed here... Your content should be placed here...</a:t>
            </a:r>
          </a:p>
        </p:txBody>
      </p:sp>
      <p:sp>
        <p:nvSpPr>
          <p:cNvPr name="AutoShape 24" id="24"/>
          <p:cNvSpPr/>
          <p:nvPr/>
        </p:nvSpPr>
        <p:spPr>
          <a:xfrm>
            <a:off x="8180867" y="2882060"/>
            <a:ext cx="2396317" cy="0"/>
          </a:xfrm>
          <a:prstGeom prst="line">
            <a:avLst/>
          </a:prstGeom>
          <a:ln cap="flat" w="76200">
            <a:solidFill>
              <a:srgbClr val="F8FF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71525" y="2994659"/>
            <a:ext cx="16744950" cy="37249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0414"/>
              </a:lnSpc>
              <a:spcBef>
                <a:spcPct val="0"/>
              </a:spcBef>
            </a:pPr>
            <a:r>
              <a:rPr lang="en-US" b="true" sz="21724" u="none">
                <a:solidFill>
                  <a:srgbClr val="36379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Thank you!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-310489" y="6655558"/>
            <a:ext cx="11388388" cy="774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049"/>
              </a:lnSpc>
              <a:spcBef>
                <a:spcPct val="0"/>
              </a:spcBef>
            </a:pPr>
            <a:r>
              <a:rPr lang="en-US" sz="5499">
                <a:solidFill>
                  <a:srgbClr val="363790"/>
                </a:solidFill>
                <a:latin typeface="Open Sans"/>
                <a:ea typeface="Open Sans"/>
                <a:cs typeface="Open Sans"/>
                <a:sym typeface="Open Sans"/>
              </a:rPr>
              <a:t>for attending!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DAGkzaLko00</dc:identifier>
  <dcterms:modified xsi:type="dcterms:W3CDTF">2011-08-01T06:04:30Z</dcterms:modified>
  <cp:revision>1</cp:revision>
  <dc:title>WW25 Standard PPT Template</dc:title>
</cp:coreProperties>
</file>