
<file path=[Content_Types].xml><?xml version="1.0" encoding="utf-8"?>
<Types xmlns="http://schemas.openxmlformats.org/package/2006/content-types">
  <Default ContentType="application/x-fontdata" Extension="fntdata"/>
  <Default ContentType="image/jpeg" Extension="jpeg"/>
  <Default ContentType="image/png" Extension="png"/>
  <Default ContentType="application/vnd.openxmlformats-package.relationships+xml" Extension="rels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slide+xml" PartName="/ppt/slides/slide9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embedTrueTypeFonts="true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</p:sldIdLst>
  <p:sldSz cx="18288000" cy="10287000"/>
  <p:notesSz cx="6858000" cy="9144000"/>
  <p:embeddedFontLst>
    <p:embeddedFont>
      <p:font typeface="Roboto Condensed Bold" charset="1" panose="02000000000000000000"/>
      <p:regular r:id="rId15"/>
    </p:embeddedFont>
    <p:embeddedFont>
      <p:font typeface="Roboto Condensed" charset="1" panose="02000000000000000000"/>
      <p:regular r:id="rId16"/>
    </p:embeddedFont>
    <p:embeddedFont>
      <p:font typeface="Open Sans Bold" charset="1" panose="020B0806030504020204"/>
      <p:regular r:id="rId17"/>
    </p:embeddedFont>
    <p:embeddedFont>
      <p:font typeface="Roboto" charset="1" panose="02000000000000000000"/>
      <p:regular r:id="rId18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10" Target="slides/slide5.xml" Type="http://schemas.openxmlformats.org/officeDocument/2006/relationships/slide"/><Relationship Id="rId11" Target="slides/slide6.xml" Type="http://schemas.openxmlformats.org/officeDocument/2006/relationships/slide"/><Relationship Id="rId12" Target="slides/slide7.xml" Type="http://schemas.openxmlformats.org/officeDocument/2006/relationships/slide"/><Relationship Id="rId13" Target="slides/slide8.xml" Type="http://schemas.openxmlformats.org/officeDocument/2006/relationships/slide"/><Relationship Id="rId14" Target="slides/slide9.xml" Type="http://schemas.openxmlformats.org/officeDocument/2006/relationships/slide"/><Relationship Id="rId15" Target="fonts/font15.fntdata" Type="http://schemas.openxmlformats.org/officeDocument/2006/relationships/font"/><Relationship Id="rId16" Target="fonts/font16.fntdata" Type="http://schemas.openxmlformats.org/officeDocument/2006/relationships/font"/><Relationship Id="rId17" Target="fonts/font17.fntdata" Type="http://schemas.openxmlformats.org/officeDocument/2006/relationships/font"/><Relationship Id="rId18" Target="fonts/font18.fntdata" Type="http://schemas.openxmlformats.org/officeDocument/2006/relationships/font"/><Relationship Id="rId2" Target="presProps.xml" Type="http://schemas.openxmlformats.org/officeDocument/2006/relationships/presProps"/><Relationship Id="rId3" Target="viewProps.xml" Type="http://schemas.openxmlformats.org/officeDocument/2006/relationships/viewProps"/><Relationship Id="rId4" Target="theme/theme1.xml" Type="http://schemas.openxmlformats.org/officeDocument/2006/relationships/theme"/><Relationship Id="rId5" Target="tableStyles.xml" Type="http://schemas.openxmlformats.org/officeDocument/2006/relationships/tableStyles"/><Relationship Id="rId6" Target="slides/slide1.xml" Type="http://schemas.openxmlformats.org/officeDocument/2006/relationships/slide"/><Relationship Id="rId7" Target="slides/slide2.xml" Type="http://schemas.openxmlformats.org/officeDocument/2006/relationships/slide"/><Relationship Id="rId8" Target="slides/slide3.xml" Type="http://schemas.openxmlformats.org/officeDocument/2006/relationships/slide"/><Relationship Id="rId9" Target="slides/slide4.xml" Type="http://schemas.openxmlformats.org/officeDocument/2006/relationships/slide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jpeg" Type="http://schemas.openxmlformats.org/officeDocument/2006/relationships/image"/></Relationships>
</file>

<file path=ppt/slides/_rels/slide2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jpeg" Type="http://schemas.openxmlformats.org/officeDocument/2006/relationships/image"/></Relationships>
</file>

<file path=ppt/slides/_rels/slide3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2.jpeg" Type="http://schemas.openxmlformats.org/officeDocument/2006/relationships/image"/></Relationships>
</file>

<file path=ppt/slides/_rels/slide4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3.jpeg" Type="http://schemas.openxmlformats.org/officeDocument/2006/relationships/image"/><Relationship Id="rId3" Target="../media/image4.png" Type="http://schemas.openxmlformats.org/officeDocument/2006/relationships/image"/></Relationships>
</file>

<file path=ppt/slides/_rels/slide5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3.jpeg" Type="http://schemas.openxmlformats.org/officeDocument/2006/relationships/image"/></Relationships>
</file>

<file path=ppt/slides/_rels/slide6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5.jpeg" Type="http://schemas.openxmlformats.org/officeDocument/2006/relationships/image"/></Relationships>
</file>

<file path=ppt/slides/_rels/slide7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3.jpeg" Type="http://schemas.openxmlformats.org/officeDocument/2006/relationships/image"/></Relationships>
</file>

<file path=ppt/slides/_rels/slide8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6.jpeg" Type="http://schemas.openxmlformats.org/officeDocument/2006/relationships/image"/></Relationships>
</file>

<file path=ppt/slides/_rels/slide9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5.jpeg" Type="http://schemas.openxmlformats.org/officeDocument/2006/relationships/image"/></Relationships>
</file>

<file path=ppt/slides/slide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0" y="0"/>
            <a:ext cx="18288000" cy="10287000"/>
          </a:xfrm>
          <a:custGeom>
            <a:avLst/>
            <a:gdLst/>
            <a:ahLst/>
            <a:cxnLst/>
            <a:rect r="r" b="b" t="t" l="l"/>
            <a:pathLst>
              <a:path h="10287000" w="18288000">
                <a:moveTo>
                  <a:pt x="0" y="0"/>
                </a:moveTo>
                <a:lnTo>
                  <a:pt x="18288000" y="0"/>
                </a:lnTo>
                <a:lnTo>
                  <a:pt x="18288000" y="10287000"/>
                </a:lnTo>
                <a:lnTo>
                  <a:pt x="0" y="1028700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0" r="0" b="0"/>
            </a:stretch>
          </a:blipFill>
        </p:spPr>
      </p:sp>
      <p:sp>
        <p:nvSpPr>
          <p:cNvPr name="AutoShape 3" id="3"/>
          <p:cNvSpPr/>
          <p:nvPr/>
        </p:nvSpPr>
        <p:spPr>
          <a:xfrm>
            <a:off x="3097644" y="5124450"/>
            <a:ext cx="2490248" cy="19050"/>
          </a:xfrm>
          <a:prstGeom prst="line">
            <a:avLst/>
          </a:prstGeom>
          <a:ln cap="flat" w="76200">
            <a:solidFill>
              <a:srgbClr val="FFB703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TextBox 4" id="4"/>
          <p:cNvSpPr txBox="true"/>
          <p:nvPr/>
        </p:nvSpPr>
        <p:spPr>
          <a:xfrm rot="0">
            <a:off x="2858208" y="3176139"/>
            <a:ext cx="10816898" cy="1568446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0" indent="0" lvl="0">
              <a:lnSpc>
                <a:spcPts val="12099"/>
              </a:lnSpc>
              <a:spcBef>
                <a:spcPct val="0"/>
              </a:spcBef>
            </a:pPr>
            <a:r>
              <a:rPr lang="en-US" b="true" sz="10999">
                <a:solidFill>
                  <a:srgbClr val="FFFFFF"/>
                </a:solidFill>
                <a:latin typeface="Roboto Condensed Bold"/>
                <a:ea typeface="Roboto Condensed Bold"/>
                <a:cs typeface="Roboto Condensed Bold"/>
                <a:sym typeface="Roboto Condensed Bold"/>
              </a:rPr>
              <a:t>Title Goes Here</a:t>
            </a:r>
          </a:p>
        </p:txBody>
      </p:sp>
      <p:sp>
        <p:nvSpPr>
          <p:cNvPr name="TextBox 5" id="5"/>
          <p:cNvSpPr txBox="true"/>
          <p:nvPr/>
        </p:nvSpPr>
        <p:spPr>
          <a:xfrm rot="0">
            <a:off x="2972508" y="5663172"/>
            <a:ext cx="9057617" cy="104775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8400"/>
              </a:lnSpc>
              <a:spcBef>
                <a:spcPct val="0"/>
              </a:spcBef>
            </a:pPr>
            <a:r>
              <a:rPr lang="en-US" sz="6000">
                <a:solidFill>
                  <a:srgbClr val="FFFFFF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Subtitle</a:t>
            </a:r>
          </a:p>
        </p:txBody>
      </p:sp>
      <p:sp>
        <p:nvSpPr>
          <p:cNvPr name="TextBox 6" id="6"/>
          <p:cNvSpPr txBox="true"/>
          <p:nvPr/>
        </p:nvSpPr>
        <p:spPr>
          <a:xfrm rot="0">
            <a:off x="2991558" y="7350277"/>
            <a:ext cx="5955374" cy="5334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4200"/>
              </a:lnSpc>
              <a:spcBef>
                <a:spcPct val="0"/>
              </a:spcBef>
            </a:pPr>
            <a:r>
              <a:rPr lang="en-US" sz="3000">
                <a:solidFill>
                  <a:srgbClr val="FFFFFF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Presenter name, title</a:t>
            </a:r>
          </a:p>
        </p:txBody>
      </p:sp>
    </p:spTree>
  </p:cSld>
  <p:clrMapOvr>
    <a:masterClrMapping/>
  </p:clrMapOvr>
</p:sld>
</file>

<file path=ppt/slides/slide2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0" y="26337"/>
            <a:ext cx="18288000" cy="10260663"/>
          </a:xfrm>
          <a:custGeom>
            <a:avLst/>
            <a:gdLst/>
            <a:ahLst/>
            <a:cxnLst/>
            <a:rect r="r" b="b" t="t" l="l"/>
            <a:pathLst>
              <a:path h="10260663" w="18288000">
                <a:moveTo>
                  <a:pt x="0" y="0"/>
                </a:moveTo>
                <a:lnTo>
                  <a:pt x="18288000" y="0"/>
                </a:lnTo>
                <a:lnTo>
                  <a:pt x="18288000" y="10260663"/>
                </a:lnTo>
                <a:lnTo>
                  <a:pt x="0" y="10260663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-67" r="0" b="-67"/>
            </a:stretch>
          </a:blipFill>
        </p:spPr>
      </p:sp>
      <p:sp>
        <p:nvSpPr>
          <p:cNvPr name="TextBox 3" id="3"/>
          <p:cNvSpPr txBox="true"/>
          <p:nvPr/>
        </p:nvSpPr>
        <p:spPr>
          <a:xfrm rot="0">
            <a:off x="6021450" y="3100232"/>
            <a:ext cx="7322748" cy="9734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8400"/>
              </a:lnSpc>
            </a:pPr>
            <a:r>
              <a:rPr lang="en-US" sz="4200">
                <a:solidFill>
                  <a:srgbClr val="FFFFFF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Introduction</a:t>
            </a:r>
          </a:p>
        </p:txBody>
      </p:sp>
      <p:grpSp>
        <p:nvGrpSpPr>
          <p:cNvPr name="Group 4" id="4"/>
          <p:cNvGrpSpPr/>
          <p:nvPr/>
        </p:nvGrpSpPr>
        <p:grpSpPr>
          <a:xfrm rot="0">
            <a:off x="4605632" y="3340216"/>
            <a:ext cx="771999" cy="771999"/>
            <a:chOff x="0" y="0"/>
            <a:chExt cx="6350000" cy="6350000"/>
          </a:xfrm>
        </p:grpSpPr>
        <p:sp>
          <p:nvSpPr>
            <p:cNvPr name="Freeform 5" id="5"/>
            <p:cNvSpPr/>
            <p:nvPr/>
          </p:nvSpPr>
          <p:spPr>
            <a:xfrm flipH="false" flipV="false" rot="0">
              <a:off x="0" y="0"/>
              <a:ext cx="6350000" cy="6350000"/>
            </a:xfrm>
            <a:custGeom>
              <a:avLst/>
              <a:gdLst/>
              <a:ahLst/>
              <a:cxnLst/>
              <a:rect r="r" b="b" t="t" l="l"/>
              <a:pathLst>
                <a:path h="6350000" w="6350000">
                  <a:moveTo>
                    <a:pt x="3175000" y="0"/>
                  </a:moveTo>
                  <a:cubicBezTo>
                    <a:pt x="1421496" y="0"/>
                    <a:pt x="0" y="1421496"/>
                    <a:pt x="0" y="3175000"/>
                  </a:cubicBezTo>
                  <a:cubicBezTo>
                    <a:pt x="0" y="4928504"/>
                    <a:pt x="1421496" y="6350000"/>
                    <a:pt x="3175000" y="6350000"/>
                  </a:cubicBezTo>
                  <a:cubicBezTo>
                    <a:pt x="4928504" y="6350000"/>
                    <a:pt x="6350000" y="4928504"/>
                    <a:pt x="6350000" y="3175000"/>
                  </a:cubicBezTo>
                  <a:cubicBezTo>
                    <a:pt x="6350000" y="1421496"/>
                    <a:pt x="4928504" y="0"/>
                    <a:pt x="3175000" y="0"/>
                  </a:cubicBezTo>
                  <a:close/>
                </a:path>
              </a:pathLst>
            </a:custGeom>
            <a:gradFill rotWithShape="true">
              <a:gsLst>
                <a:gs pos="0">
                  <a:srgbClr val="FFDE59">
                    <a:alpha val="100000"/>
                  </a:srgbClr>
                </a:gs>
                <a:gs pos="100000">
                  <a:srgbClr val="FF914D">
                    <a:alpha val="100000"/>
                  </a:srgbClr>
                </a:gs>
              </a:gsLst>
              <a:lin ang="0"/>
            </a:gradFill>
          </p:spPr>
        </p:sp>
      </p:grpSp>
      <p:sp>
        <p:nvSpPr>
          <p:cNvPr name="TextBox 6" id="6"/>
          <p:cNvSpPr txBox="true"/>
          <p:nvPr/>
        </p:nvSpPr>
        <p:spPr>
          <a:xfrm rot="0">
            <a:off x="4719026" y="3329785"/>
            <a:ext cx="545211" cy="669036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5652"/>
              </a:lnSpc>
            </a:pPr>
            <a:r>
              <a:rPr lang="en-US" b="true" sz="3600">
                <a:solidFill>
                  <a:srgbClr val="FFFFFF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1</a:t>
            </a:r>
          </a:p>
        </p:txBody>
      </p:sp>
      <p:sp>
        <p:nvSpPr>
          <p:cNvPr name="TextBox 7" id="7"/>
          <p:cNvSpPr txBox="true"/>
          <p:nvPr/>
        </p:nvSpPr>
        <p:spPr>
          <a:xfrm rot="0">
            <a:off x="6021450" y="4382301"/>
            <a:ext cx="7322748" cy="9734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0" indent="0" lvl="1">
              <a:lnSpc>
                <a:spcPts val="8400"/>
              </a:lnSpc>
              <a:spcBef>
                <a:spcPct val="0"/>
              </a:spcBef>
            </a:pPr>
            <a:r>
              <a:rPr lang="en-US" sz="4200">
                <a:solidFill>
                  <a:srgbClr val="FFFFFF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Objectives</a:t>
            </a:r>
          </a:p>
        </p:txBody>
      </p:sp>
      <p:grpSp>
        <p:nvGrpSpPr>
          <p:cNvPr name="Group 8" id="8"/>
          <p:cNvGrpSpPr/>
          <p:nvPr/>
        </p:nvGrpSpPr>
        <p:grpSpPr>
          <a:xfrm rot="0">
            <a:off x="4605632" y="4620056"/>
            <a:ext cx="771999" cy="771999"/>
            <a:chOff x="0" y="0"/>
            <a:chExt cx="6350000" cy="6350000"/>
          </a:xfrm>
        </p:grpSpPr>
        <p:sp>
          <p:nvSpPr>
            <p:cNvPr name="Freeform 9" id="9"/>
            <p:cNvSpPr/>
            <p:nvPr/>
          </p:nvSpPr>
          <p:spPr>
            <a:xfrm flipH="false" flipV="false" rot="0">
              <a:off x="0" y="0"/>
              <a:ext cx="6350000" cy="6350000"/>
            </a:xfrm>
            <a:custGeom>
              <a:avLst/>
              <a:gdLst/>
              <a:ahLst/>
              <a:cxnLst/>
              <a:rect r="r" b="b" t="t" l="l"/>
              <a:pathLst>
                <a:path h="6350000" w="6350000">
                  <a:moveTo>
                    <a:pt x="3175000" y="0"/>
                  </a:moveTo>
                  <a:cubicBezTo>
                    <a:pt x="1421496" y="0"/>
                    <a:pt x="0" y="1421496"/>
                    <a:pt x="0" y="3175000"/>
                  </a:cubicBezTo>
                  <a:cubicBezTo>
                    <a:pt x="0" y="4928504"/>
                    <a:pt x="1421496" y="6350000"/>
                    <a:pt x="3175000" y="6350000"/>
                  </a:cubicBezTo>
                  <a:cubicBezTo>
                    <a:pt x="4928504" y="6350000"/>
                    <a:pt x="6350000" y="4928504"/>
                    <a:pt x="6350000" y="3175000"/>
                  </a:cubicBezTo>
                  <a:cubicBezTo>
                    <a:pt x="6350000" y="1421496"/>
                    <a:pt x="4928504" y="0"/>
                    <a:pt x="3175000" y="0"/>
                  </a:cubicBezTo>
                  <a:close/>
                </a:path>
              </a:pathLst>
            </a:custGeom>
            <a:gradFill rotWithShape="true">
              <a:gsLst>
                <a:gs pos="0">
                  <a:srgbClr val="FFDE59">
                    <a:alpha val="100000"/>
                  </a:srgbClr>
                </a:gs>
                <a:gs pos="100000">
                  <a:srgbClr val="FF914D">
                    <a:alpha val="100000"/>
                  </a:srgbClr>
                </a:gs>
              </a:gsLst>
              <a:lin ang="0"/>
            </a:gradFill>
          </p:spPr>
        </p:sp>
      </p:grpSp>
      <p:sp>
        <p:nvSpPr>
          <p:cNvPr name="TextBox 10" id="10"/>
          <p:cNvSpPr txBox="true"/>
          <p:nvPr/>
        </p:nvSpPr>
        <p:spPr>
          <a:xfrm rot="0">
            <a:off x="4719026" y="4609625"/>
            <a:ext cx="545211" cy="669036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marL="0" indent="0" lvl="1">
              <a:lnSpc>
                <a:spcPts val="5652"/>
              </a:lnSpc>
              <a:spcBef>
                <a:spcPct val="0"/>
              </a:spcBef>
            </a:pPr>
            <a:r>
              <a:rPr lang="en-US" b="true" sz="3600" u="none">
                <a:solidFill>
                  <a:srgbClr val="FFFFFF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2</a:t>
            </a:r>
          </a:p>
        </p:txBody>
      </p:sp>
      <p:sp>
        <p:nvSpPr>
          <p:cNvPr name="TextBox 11" id="11"/>
          <p:cNvSpPr txBox="true"/>
          <p:nvPr/>
        </p:nvSpPr>
        <p:spPr>
          <a:xfrm rot="0">
            <a:off x="6021450" y="6946437"/>
            <a:ext cx="7322748" cy="9734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0" indent="0" lvl="1">
              <a:lnSpc>
                <a:spcPts val="8400"/>
              </a:lnSpc>
              <a:spcBef>
                <a:spcPct val="0"/>
              </a:spcBef>
            </a:pPr>
            <a:r>
              <a:rPr lang="en-US" sz="4200">
                <a:solidFill>
                  <a:srgbClr val="FFFFFF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Recap</a:t>
            </a:r>
          </a:p>
        </p:txBody>
      </p:sp>
      <p:grpSp>
        <p:nvGrpSpPr>
          <p:cNvPr name="Group 12" id="12"/>
          <p:cNvGrpSpPr/>
          <p:nvPr/>
        </p:nvGrpSpPr>
        <p:grpSpPr>
          <a:xfrm rot="0">
            <a:off x="4605632" y="7179737"/>
            <a:ext cx="771999" cy="771999"/>
            <a:chOff x="0" y="0"/>
            <a:chExt cx="6350000" cy="6350000"/>
          </a:xfrm>
        </p:grpSpPr>
        <p:sp>
          <p:nvSpPr>
            <p:cNvPr name="Freeform 13" id="13"/>
            <p:cNvSpPr/>
            <p:nvPr/>
          </p:nvSpPr>
          <p:spPr>
            <a:xfrm flipH="false" flipV="false" rot="0">
              <a:off x="0" y="0"/>
              <a:ext cx="6350000" cy="6350000"/>
            </a:xfrm>
            <a:custGeom>
              <a:avLst/>
              <a:gdLst/>
              <a:ahLst/>
              <a:cxnLst/>
              <a:rect r="r" b="b" t="t" l="l"/>
              <a:pathLst>
                <a:path h="6350000" w="6350000">
                  <a:moveTo>
                    <a:pt x="3175000" y="0"/>
                  </a:moveTo>
                  <a:cubicBezTo>
                    <a:pt x="1421496" y="0"/>
                    <a:pt x="0" y="1421496"/>
                    <a:pt x="0" y="3175000"/>
                  </a:cubicBezTo>
                  <a:cubicBezTo>
                    <a:pt x="0" y="4928504"/>
                    <a:pt x="1421496" y="6350000"/>
                    <a:pt x="3175000" y="6350000"/>
                  </a:cubicBezTo>
                  <a:cubicBezTo>
                    <a:pt x="4928504" y="6350000"/>
                    <a:pt x="6350000" y="4928504"/>
                    <a:pt x="6350000" y="3175000"/>
                  </a:cubicBezTo>
                  <a:cubicBezTo>
                    <a:pt x="6350000" y="1421496"/>
                    <a:pt x="4928504" y="0"/>
                    <a:pt x="3175000" y="0"/>
                  </a:cubicBezTo>
                  <a:close/>
                </a:path>
              </a:pathLst>
            </a:custGeom>
            <a:gradFill rotWithShape="true">
              <a:gsLst>
                <a:gs pos="0">
                  <a:srgbClr val="FFDE59">
                    <a:alpha val="100000"/>
                  </a:srgbClr>
                </a:gs>
                <a:gs pos="100000">
                  <a:srgbClr val="FF914D">
                    <a:alpha val="100000"/>
                  </a:srgbClr>
                </a:gs>
              </a:gsLst>
              <a:lin ang="0"/>
            </a:gradFill>
          </p:spPr>
        </p:sp>
      </p:grpSp>
      <p:sp>
        <p:nvSpPr>
          <p:cNvPr name="TextBox 14" id="14"/>
          <p:cNvSpPr txBox="true"/>
          <p:nvPr/>
        </p:nvSpPr>
        <p:spPr>
          <a:xfrm rot="0">
            <a:off x="4719026" y="7169306"/>
            <a:ext cx="545211" cy="669036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marL="0" indent="0" lvl="1">
              <a:lnSpc>
                <a:spcPts val="5652"/>
              </a:lnSpc>
              <a:spcBef>
                <a:spcPct val="0"/>
              </a:spcBef>
            </a:pPr>
            <a:r>
              <a:rPr lang="en-US" b="true" sz="3600" u="none">
                <a:solidFill>
                  <a:srgbClr val="FFFFFF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4</a:t>
            </a:r>
          </a:p>
        </p:txBody>
      </p:sp>
      <p:sp>
        <p:nvSpPr>
          <p:cNvPr name="TextBox 15" id="15"/>
          <p:cNvSpPr txBox="true"/>
          <p:nvPr/>
        </p:nvSpPr>
        <p:spPr>
          <a:xfrm rot="0">
            <a:off x="6021450" y="5664369"/>
            <a:ext cx="7322748" cy="9734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0" indent="0" lvl="1">
              <a:lnSpc>
                <a:spcPts val="8400"/>
              </a:lnSpc>
              <a:spcBef>
                <a:spcPct val="0"/>
              </a:spcBef>
            </a:pPr>
            <a:r>
              <a:rPr lang="en-US" sz="4200">
                <a:solidFill>
                  <a:srgbClr val="FFFFFF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Main Content</a:t>
            </a:r>
          </a:p>
        </p:txBody>
      </p:sp>
      <p:grpSp>
        <p:nvGrpSpPr>
          <p:cNvPr name="Group 16" id="16"/>
          <p:cNvGrpSpPr/>
          <p:nvPr/>
        </p:nvGrpSpPr>
        <p:grpSpPr>
          <a:xfrm rot="0">
            <a:off x="4605632" y="5899897"/>
            <a:ext cx="771999" cy="771999"/>
            <a:chOff x="0" y="0"/>
            <a:chExt cx="6350000" cy="6350000"/>
          </a:xfrm>
        </p:grpSpPr>
        <p:sp>
          <p:nvSpPr>
            <p:cNvPr name="Freeform 17" id="17"/>
            <p:cNvSpPr/>
            <p:nvPr/>
          </p:nvSpPr>
          <p:spPr>
            <a:xfrm flipH="false" flipV="false" rot="0">
              <a:off x="0" y="0"/>
              <a:ext cx="6350000" cy="6350000"/>
            </a:xfrm>
            <a:custGeom>
              <a:avLst/>
              <a:gdLst/>
              <a:ahLst/>
              <a:cxnLst/>
              <a:rect r="r" b="b" t="t" l="l"/>
              <a:pathLst>
                <a:path h="6350000" w="6350000">
                  <a:moveTo>
                    <a:pt x="3175000" y="0"/>
                  </a:moveTo>
                  <a:cubicBezTo>
                    <a:pt x="1421496" y="0"/>
                    <a:pt x="0" y="1421496"/>
                    <a:pt x="0" y="3175000"/>
                  </a:cubicBezTo>
                  <a:cubicBezTo>
                    <a:pt x="0" y="4928504"/>
                    <a:pt x="1421496" y="6350000"/>
                    <a:pt x="3175000" y="6350000"/>
                  </a:cubicBezTo>
                  <a:cubicBezTo>
                    <a:pt x="4928504" y="6350000"/>
                    <a:pt x="6350000" y="4928504"/>
                    <a:pt x="6350000" y="3175000"/>
                  </a:cubicBezTo>
                  <a:cubicBezTo>
                    <a:pt x="6350000" y="1421496"/>
                    <a:pt x="4928504" y="0"/>
                    <a:pt x="3175000" y="0"/>
                  </a:cubicBezTo>
                  <a:close/>
                </a:path>
              </a:pathLst>
            </a:custGeom>
            <a:gradFill rotWithShape="true">
              <a:gsLst>
                <a:gs pos="0">
                  <a:srgbClr val="FFDE59">
                    <a:alpha val="100000"/>
                  </a:srgbClr>
                </a:gs>
                <a:gs pos="100000">
                  <a:srgbClr val="FF914D">
                    <a:alpha val="100000"/>
                  </a:srgbClr>
                </a:gs>
              </a:gsLst>
              <a:lin ang="0"/>
            </a:gradFill>
          </p:spPr>
        </p:sp>
      </p:grpSp>
      <p:sp>
        <p:nvSpPr>
          <p:cNvPr name="TextBox 18" id="18"/>
          <p:cNvSpPr txBox="true"/>
          <p:nvPr/>
        </p:nvSpPr>
        <p:spPr>
          <a:xfrm rot="0">
            <a:off x="4719026" y="5889466"/>
            <a:ext cx="545211" cy="669036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marL="0" indent="0" lvl="1">
              <a:lnSpc>
                <a:spcPts val="5652"/>
              </a:lnSpc>
              <a:spcBef>
                <a:spcPct val="0"/>
              </a:spcBef>
            </a:pPr>
            <a:r>
              <a:rPr lang="en-US" b="true" sz="3600" u="none">
                <a:solidFill>
                  <a:srgbClr val="FFFFFF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3</a:t>
            </a:r>
          </a:p>
        </p:txBody>
      </p:sp>
      <p:sp>
        <p:nvSpPr>
          <p:cNvPr name="TextBox 19" id="19"/>
          <p:cNvSpPr txBox="true"/>
          <p:nvPr/>
        </p:nvSpPr>
        <p:spPr>
          <a:xfrm rot="0">
            <a:off x="6021450" y="8166111"/>
            <a:ext cx="7322748" cy="9734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0" indent="0" lvl="1">
              <a:lnSpc>
                <a:spcPts val="8400"/>
              </a:lnSpc>
              <a:spcBef>
                <a:spcPct val="0"/>
              </a:spcBef>
            </a:pPr>
            <a:r>
              <a:rPr lang="en-US" sz="4200">
                <a:solidFill>
                  <a:srgbClr val="FFFFFF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Questions</a:t>
            </a:r>
          </a:p>
        </p:txBody>
      </p:sp>
      <p:grpSp>
        <p:nvGrpSpPr>
          <p:cNvPr name="Group 20" id="20"/>
          <p:cNvGrpSpPr/>
          <p:nvPr/>
        </p:nvGrpSpPr>
        <p:grpSpPr>
          <a:xfrm rot="0">
            <a:off x="4605632" y="8399411"/>
            <a:ext cx="771999" cy="771999"/>
            <a:chOff x="0" y="0"/>
            <a:chExt cx="6350000" cy="6350000"/>
          </a:xfrm>
        </p:grpSpPr>
        <p:sp>
          <p:nvSpPr>
            <p:cNvPr name="Freeform 21" id="21"/>
            <p:cNvSpPr/>
            <p:nvPr/>
          </p:nvSpPr>
          <p:spPr>
            <a:xfrm flipH="false" flipV="false" rot="0">
              <a:off x="0" y="0"/>
              <a:ext cx="6350000" cy="6350000"/>
            </a:xfrm>
            <a:custGeom>
              <a:avLst/>
              <a:gdLst/>
              <a:ahLst/>
              <a:cxnLst/>
              <a:rect r="r" b="b" t="t" l="l"/>
              <a:pathLst>
                <a:path h="6350000" w="6350000">
                  <a:moveTo>
                    <a:pt x="3175000" y="0"/>
                  </a:moveTo>
                  <a:cubicBezTo>
                    <a:pt x="1421496" y="0"/>
                    <a:pt x="0" y="1421496"/>
                    <a:pt x="0" y="3175000"/>
                  </a:cubicBezTo>
                  <a:cubicBezTo>
                    <a:pt x="0" y="4928504"/>
                    <a:pt x="1421496" y="6350000"/>
                    <a:pt x="3175000" y="6350000"/>
                  </a:cubicBezTo>
                  <a:cubicBezTo>
                    <a:pt x="4928504" y="6350000"/>
                    <a:pt x="6350000" y="4928504"/>
                    <a:pt x="6350000" y="3175000"/>
                  </a:cubicBezTo>
                  <a:cubicBezTo>
                    <a:pt x="6350000" y="1421496"/>
                    <a:pt x="4928504" y="0"/>
                    <a:pt x="3175000" y="0"/>
                  </a:cubicBezTo>
                  <a:close/>
                </a:path>
              </a:pathLst>
            </a:custGeom>
            <a:gradFill rotWithShape="true">
              <a:gsLst>
                <a:gs pos="0">
                  <a:srgbClr val="FFDE59">
                    <a:alpha val="100000"/>
                  </a:srgbClr>
                </a:gs>
                <a:gs pos="100000">
                  <a:srgbClr val="FF914D">
                    <a:alpha val="100000"/>
                  </a:srgbClr>
                </a:gs>
              </a:gsLst>
              <a:lin ang="0"/>
            </a:gradFill>
          </p:spPr>
        </p:sp>
      </p:grpSp>
      <p:sp>
        <p:nvSpPr>
          <p:cNvPr name="TextBox 22" id="22"/>
          <p:cNvSpPr txBox="true"/>
          <p:nvPr/>
        </p:nvSpPr>
        <p:spPr>
          <a:xfrm rot="0">
            <a:off x="4719026" y="8388980"/>
            <a:ext cx="545211" cy="669036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marL="0" indent="0" lvl="1">
              <a:lnSpc>
                <a:spcPts val="5652"/>
              </a:lnSpc>
              <a:spcBef>
                <a:spcPct val="0"/>
              </a:spcBef>
            </a:pPr>
            <a:r>
              <a:rPr lang="en-US" b="true" sz="3600">
                <a:solidFill>
                  <a:srgbClr val="FFFFFF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5</a:t>
            </a:r>
          </a:p>
        </p:txBody>
      </p:sp>
    </p:spTree>
  </p:cSld>
  <p:clrMapOvr>
    <a:masterClrMapping/>
  </p:clrMapOvr>
</p:sld>
</file>

<file path=ppt/slides/slide3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0" y="0"/>
            <a:ext cx="18288000" cy="10287000"/>
          </a:xfrm>
          <a:custGeom>
            <a:avLst/>
            <a:gdLst/>
            <a:ahLst/>
            <a:cxnLst/>
            <a:rect r="r" b="b" t="t" l="l"/>
            <a:pathLst>
              <a:path h="10287000" w="18288000">
                <a:moveTo>
                  <a:pt x="0" y="0"/>
                </a:moveTo>
                <a:lnTo>
                  <a:pt x="18288000" y="0"/>
                </a:lnTo>
                <a:lnTo>
                  <a:pt x="18288000" y="10287000"/>
                </a:lnTo>
                <a:lnTo>
                  <a:pt x="0" y="1028700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-60" t="0" r="-60" b="0"/>
            </a:stretch>
          </a:blipFill>
        </p:spPr>
      </p:sp>
      <p:sp>
        <p:nvSpPr>
          <p:cNvPr name="TextBox 3" id="3"/>
          <p:cNvSpPr txBox="true"/>
          <p:nvPr/>
        </p:nvSpPr>
        <p:spPr>
          <a:xfrm rot="0">
            <a:off x="2550127" y="4396508"/>
            <a:ext cx="9813765" cy="365759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647703" indent="-323852" lvl="1">
              <a:lnSpc>
                <a:spcPts val="5850"/>
              </a:lnSpc>
              <a:buFont typeface="Arial"/>
              <a:buChar char="•"/>
            </a:pPr>
            <a:r>
              <a:rPr lang="en-US" sz="3000">
                <a:solidFill>
                  <a:srgbClr val="26406D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Your content should be placed here...</a:t>
            </a:r>
          </a:p>
          <a:p>
            <a:pPr algn="l" marL="647703" indent="-323852" lvl="1">
              <a:lnSpc>
                <a:spcPts val="5850"/>
              </a:lnSpc>
              <a:buFont typeface="Arial"/>
              <a:buChar char="•"/>
            </a:pPr>
            <a:r>
              <a:rPr lang="en-US" sz="3000">
                <a:solidFill>
                  <a:srgbClr val="26406D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Your content should be placed here...</a:t>
            </a:r>
          </a:p>
          <a:p>
            <a:pPr algn="l" marL="647703" indent="-323852" lvl="1">
              <a:lnSpc>
                <a:spcPts val="5850"/>
              </a:lnSpc>
              <a:buFont typeface="Arial"/>
              <a:buChar char="•"/>
            </a:pPr>
            <a:r>
              <a:rPr lang="en-US" sz="3000">
                <a:solidFill>
                  <a:srgbClr val="26406D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Your content should be placed here...</a:t>
            </a:r>
          </a:p>
          <a:p>
            <a:pPr algn="l" marL="647703" indent="-323852" lvl="1">
              <a:lnSpc>
                <a:spcPts val="5850"/>
              </a:lnSpc>
              <a:buFont typeface="Arial"/>
              <a:buChar char="•"/>
            </a:pPr>
            <a:r>
              <a:rPr lang="en-US" sz="3000">
                <a:solidFill>
                  <a:srgbClr val="26406D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Your content should be placed here...</a:t>
            </a:r>
          </a:p>
          <a:p>
            <a:pPr algn="l" marL="647703" indent="-323852" lvl="1">
              <a:lnSpc>
                <a:spcPts val="5850"/>
              </a:lnSpc>
              <a:buFont typeface="Arial"/>
              <a:buChar char="•"/>
            </a:pPr>
            <a:r>
              <a:rPr lang="en-US" sz="3000">
                <a:solidFill>
                  <a:srgbClr val="26406D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Your content should be placed here...</a:t>
            </a:r>
          </a:p>
        </p:txBody>
      </p:sp>
      <p:sp>
        <p:nvSpPr>
          <p:cNvPr name="TextBox 4" id="4"/>
          <p:cNvSpPr txBox="true"/>
          <p:nvPr/>
        </p:nvSpPr>
        <p:spPr>
          <a:xfrm rot="0">
            <a:off x="2550127" y="2433191"/>
            <a:ext cx="10082357" cy="106992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0" indent="0" lvl="0">
              <a:lnSpc>
                <a:spcPts val="8000"/>
              </a:lnSpc>
            </a:pPr>
            <a:r>
              <a:rPr lang="en-US" b="true" sz="8000">
                <a:solidFill>
                  <a:srgbClr val="017BBC"/>
                </a:solidFill>
                <a:latin typeface="Roboto Condensed Bold"/>
                <a:ea typeface="Roboto Condensed Bold"/>
                <a:cs typeface="Roboto Condensed Bold"/>
                <a:sym typeface="Roboto Condensed Bold"/>
              </a:rPr>
              <a:t>World Workplace</a:t>
            </a:r>
          </a:p>
        </p:txBody>
      </p:sp>
      <p:sp>
        <p:nvSpPr>
          <p:cNvPr name="AutoShape 5" id="5"/>
          <p:cNvSpPr/>
          <p:nvPr/>
        </p:nvSpPr>
        <p:spPr>
          <a:xfrm>
            <a:off x="2694755" y="3875852"/>
            <a:ext cx="2490248" cy="19050"/>
          </a:xfrm>
          <a:prstGeom prst="line">
            <a:avLst/>
          </a:prstGeom>
          <a:ln cap="flat" w="76200">
            <a:solidFill>
              <a:srgbClr val="FB8500"/>
            </a:solidFill>
            <a:prstDash val="solid"/>
            <a:headEnd type="none" len="sm" w="sm"/>
            <a:tailEnd type="none" len="sm" w="sm"/>
          </a:ln>
        </p:spPr>
      </p:sp>
    </p:spTree>
  </p:cSld>
  <p:clrMapOvr>
    <a:masterClrMapping/>
  </p:clrMapOvr>
</p:sld>
</file>

<file path=ppt/slides/slide4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0" y="0"/>
            <a:ext cx="18288000" cy="10287000"/>
          </a:xfrm>
          <a:custGeom>
            <a:avLst/>
            <a:gdLst/>
            <a:ahLst/>
            <a:cxnLst/>
            <a:rect r="r" b="b" t="t" l="l"/>
            <a:pathLst>
              <a:path h="10287000" w="18288000">
                <a:moveTo>
                  <a:pt x="0" y="0"/>
                </a:moveTo>
                <a:lnTo>
                  <a:pt x="18288000" y="0"/>
                </a:lnTo>
                <a:lnTo>
                  <a:pt x="18288000" y="10287000"/>
                </a:lnTo>
                <a:lnTo>
                  <a:pt x="0" y="1028700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-60" t="0" r="-60" b="0"/>
            </a:stretch>
          </a:blipFill>
        </p:spPr>
      </p:sp>
      <p:pic>
        <p:nvPicPr>
          <p:cNvPr name="Picture 3" id="3"/>
          <p:cNvPicPr>
            <a:picLocks noChangeAspect="true"/>
          </p:cNvPicPr>
          <p:nvPr/>
        </p:nvPicPr>
        <p:blipFill>
          <a:blip r:embed="rId3"/>
          <a:stretch>
            <a:fillRect/>
          </a:stretch>
        </p:blipFill>
        <p:spPr>
          <a:xfrm rot="0">
            <a:off x="10269707" y="2092916"/>
            <a:ext cx="7054261" cy="7054261"/>
          </a:xfrm>
          <a:prstGeom prst="rect">
            <a:avLst/>
          </a:prstGeom>
        </p:spPr>
      </p:pic>
      <p:sp>
        <p:nvSpPr>
          <p:cNvPr name="TextBox 4" id="4"/>
          <p:cNvSpPr txBox="true"/>
          <p:nvPr/>
        </p:nvSpPr>
        <p:spPr>
          <a:xfrm rot="0">
            <a:off x="1230144" y="4695040"/>
            <a:ext cx="7829602" cy="3564256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647698" indent="-323849" lvl="1">
              <a:lnSpc>
                <a:spcPts val="5759"/>
              </a:lnSpc>
              <a:buFont typeface="Arial"/>
              <a:buChar char="•"/>
            </a:pPr>
            <a:r>
              <a:rPr lang="en-US" sz="2999">
                <a:solidFill>
                  <a:srgbClr val="26406D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E</a:t>
            </a:r>
            <a:r>
              <a:rPr lang="en-US" sz="2999" u="none">
                <a:solidFill>
                  <a:srgbClr val="26406D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laborate on what you want to discuss. </a:t>
            </a:r>
          </a:p>
          <a:p>
            <a:pPr algn="l" marL="647698" indent="-323849" lvl="1">
              <a:lnSpc>
                <a:spcPts val="5759"/>
              </a:lnSpc>
              <a:buFont typeface="Arial"/>
              <a:buChar char="•"/>
            </a:pPr>
            <a:r>
              <a:rPr lang="en-US" sz="2999" u="none">
                <a:solidFill>
                  <a:srgbClr val="26406D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Elaborate on what you want to discuss. </a:t>
            </a:r>
          </a:p>
          <a:p>
            <a:pPr algn="l" marL="647698" indent="-323849" lvl="1">
              <a:lnSpc>
                <a:spcPts val="5759"/>
              </a:lnSpc>
              <a:buFont typeface="Arial"/>
              <a:buChar char="•"/>
            </a:pPr>
            <a:r>
              <a:rPr lang="en-US" sz="2999" u="none">
                <a:solidFill>
                  <a:srgbClr val="26406D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Elaborate on what you want to discuss. </a:t>
            </a:r>
          </a:p>
          <a:p>
            <a:pPr algn="l" marL="647698" indent="-323849" lvl="1">
              <a:lnSpc>
                <a:spcPts val="5759"/>
              </a:lnSpc>
              <a:buFont typeface="Arial"/>
              <a:buChar char="•"/>
            </a:pPr>
            <a:r>
              <a:rPr lang="en-US" sz="2999" u="none">
                <a:solidFill>
                  <a:srgbClr val="26406D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Elaborate on what you want to discuss. </a:t>
            </a:r>
          </a:p>
          <a:p>
            <a:pPr algn="l" marL="647698" indent="-323849" lvl="1">
              <a:lnSpc>
                <a:spcPts val="5759"/>
              </a:lnSpc>
              <a:buFont typeface="Arial"/>
              <a:buChar char="•"/>
            </a:pPr>
            <a:r>
              <a:rPr lang="en-US" sz="2999" u="none">
                <a:solidFill>
                  <a:srgbClr val="26406D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Elaborate on what you want to discuss. </a:t>
            </a:r>
          </a:p>
        </p:txBody>
      </p:sp>
      <p:sp>
        <p:nvSpPr>
          <p:cNvPr name="TextBox 5" id="5"/>
          <p:cNvSpPr txBox="true"/>
          <p:nvPr/>
        </p:nvSpPr>
        <p:spPr>
          <a:xfrm rot="0">
            <a:off x="1404161" y="2508590"/>
            <a:ext cx="6896736" cy="1228698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0" indent="0" lvl="0">
              <a:lnSpc>
                <a:spcPts val="9600"/>
              </a:lnSpc>
              <a:spcBef>
                <a:spcPct val="0"/>
              </a:spcBef>
            </a:pPr>
            <a:r>
              <a:rPr lang="en-US" b="true" sz="8000">
                <a:solidFill>
                  <a:srgbClr val="017BBC"/>
                </a:solidFill>
                <a:latin typeface="Roboto Condensed Bold"/>
                <a:ea typeface="Roboto Condensed Bold"/>
                <a:cs typeface="Roboto Condensed Bold"/>
                <a:sym typeface="Roboto Condensed Bold"/>
              </a:rPr>
              <a:t>Chart Page</a:t>
            </a:r>
          </a:p>
        </p:txBody>
      </p:sp>
      <p:sp>
        <p:nvSpPr>
          <p:cNvPr name="AutoShape 6" id="6"/>
          <p:cNvSpPr/>
          <p:nvPr/>
        </p:nvSpPr>
        <p:spPr>
          <a:xfrm>
            <a:off x="1539807" y="4144445"/>
            <a:ext cx="2396317" cy="0"/>
          </a:xfrm>
          <a:prstGeom prst="line">
            <a:avLst/>
          </a:prstGeom>
          <a:ln cap="flat" w="76200">
            <a:solidFill>
              <a:srgbClr val="FB8500"/>
            </a:solidFill>
            <a:prstDash val="solid"/>
            <a:headEnd type="none" len="sm" w="sm"/>
            <a:tailEnd type="none" len="sm" w="sm"/>
          </a:ln>
        </p:spPr>
      </p:sp>
    </p:spTree>
  </p:cSld>
  <p:clrMapOvr>
    <a:masterClrMapping/>
  </p:clrMapOvr>
</p:sld>
</file>

<file path=ppt/slides/slide5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0" y="0"/>
            <a:ext cx="18288000" cy="10287000"/>
          </a:xfrm>
          <a:custGeom>
            <a:avLst/>
            <a:gdLst/>
            <a:ahLst/>
            <a:cxnLst/>
            <a:rect r="r" b="b" t="t" l="l"/>
            <a:pathLst>
              <a:path h="10287000" w="18288000">
                <a:moveTo>
                  <a:pt x="0" y="0"/>
                </a:moveTo>
                <a:lnTo>
                  <a:pt x="18288000" y="0"/>
                </a:lnTo>
                <a:lnTo>
                  <a:pt x="18288000" y="10287000"/>
                </a:lnTo>
                <a:lnTo>
                  <a:pt x="0" y="1028700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-60" t="0" r="-60" b="0"/>
            </a:stretch>
          </a:blipFill>
        </p:spPr>
      </p:sp>
      <p:sp>
        <p:nvSpPr>
          <p:cNvPr name="TextBox 3" id="3"/>
          <p:cNvSpPr txBox="true"/>
          <p:nvPr/>
        </p:nvSpPr>
        <p:spPr>
          <a:xfrm rot="0">
            <a:off x="2468086" y="1403085"/>
            <a:ext cx="11395246" cy="11493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0" indent="0" lvl="0">
              <a:lnSpc>
                <a:spcPts val="8800"/>
              </a:lnSpc>
            </a:pPr>
            <a:r>
              <a:rPr lang="en-US" b="true" sz="8000">
                <a:solidFill>
                  <a:srgbClr val="017BBC"/>
                </a:solidFill>
                <a:latin typeface="Roboto Condensed Bold"/>
                <a:ea typeface="Roboto Condensed Bold"/>
                <a:cs typeface="Roboto Condensed Bold"/>
                <a:sym typeface="Roboto Condensed Bold"/>
              </a:rPr>
              <a:t>Slide t</a:t>
            </a:r>
            <a:r>
              <a:rPr lang="en-US" b="true" sz="8000">
                <a:solidFill>
                  <a:srgbClr val="017BBC"/>
                </a:solidFill>
                <a:latin typeface="Roboto Condensed Bold"/>
                <a:ea typeface="Roboto Condensed Bold"/>
                <a:cs typeface="Roboto Condensed Bold"/>
                <a:sym typeface="Roboto Condensed Bold"/>
              </a:rPr>
              <a:t>itle goes here...</a:t>
            </a:r>
          </a:p>
        </p:txBody>
      </p:sp>
      <p:sp>
        <p:nvSpPr>
          <p:cNvPr name="AutoShape 4" id="4"/>
          <p:cNvSpPr/>
          <p:nvPr/>
        </p:nvSpPr>
        <p:spPr>
          <a:xfrm>
            <a:off x="2468378" y="3029786"/>
            <a:ext cx="2490248" cy="19050"/>
          </a:xfrm>
          <a:prstGeom prst="line">
            <a:avLst/>
          </a:prstGeom>
          <a:ln cap="flat" w="76200">
            <a:solidFill>
              <a:srgbClr val="FB8500"/>
            </a:solidFill>
            <a:prstDash val="solid"/>
            <a:headEnd type="none" len="sm" w="sm"/>
            <a:tailEnd type="none" len="sm" w="sm"/>
          </a:ln>
        </p:spPr>
      </p:sp>
    </p:spTree>
  </p:cSld>
  <p:clrMapOvr>
    <a:masterClrMapping/>
  </p:clrMapOvr>
</p:sld>
</file>

<file path=ppt/slides/slide6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0" y="0"/>
            <a:ext cx="18288000" cy="10287000"/>
          </a:xfrm>
          <a:custGeom>
            <a:avLst/>
            <a:gdLst/>
            <a:ahLst/>
            <a:cxnLst/>
            <a:rect r="r" b="b" t="t" l="l"/>
            <a:pathLst>
              <a:path h="10287000" w="18288000">
                <a:moveTo>
                  <a:pt x="0" y="0"/>
                </a:moveTo>
                <a:lnTo>
                  <a:pt x="18288000" y="0"/>
                </a:lnTo>
                <a:lnTo>
                  <a:pt x="18288000" y="10287000"/>
                </a:lnTo>
                <a:lnTo>
                  <a:pt x="0" y="1028700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-60" t="0" r="-60" b="0"/>
            </a:stretch>
          </a:blipFill>
        </p:spPr>
      </p:sp>
      <p:grpSp>
        <p:nvGrpSpPr>
          <p:cNvPr name="Group 3" id="3"/>
          <p:cNvGrpSpPr/>
          <p:nvPr/>
        </p:nvGrpSpPr>
        <p:grpSpPr>
          <a:xfrm rot="0">
            <a:off x="891542" y="3886834"/>
            <a:ext cx="3790937" cy="5179058"/>
            <a:chOff x="0" y="0"/>
            <a:chExt cx="3506466" cy="4790423"/>
          </a:xfrm>
        </p:grpSpPr>
        <p:sp>
          <p:nvSpPr>
            <p:cNvPr name="Freeform 4" id="4"/>
            <p:cNvSpPr/>
            <p:nvPr/>
          </p:nvSpPr>
          <p:spPr>
            <a:xfrm flipH="false" flipV="false" rot="0">
              <a:off x="0" y="0"/>
              <a:ext cx="3506467" cy="4790423"/>
            </a:xfrm>
            <a:custGeom>
              <a:avLst/>
              <a:gdLst/>
              <a:ahLst/>
              <a:cxnLst/>
              <a:rect r="r" b="b" t="t" l="l"/>
              <a:pathLst>
                <a:path h="4790423" w="3506467">
                  <a:moveTo>
                    <a:pt x="3382006" y="4790423"/>
                  </a:moveTo>
                  <a:lnTo>
                    <a:pt x="124460" y="4790423"/>
                  </a:lnTo>
                  <a:cubicBezTo>
                    <a:pt x="55880" y="4790423"/>
                    <a:pt x="0" y="4734543"/>
                    <a:pt x="0" y="4665963"/>
                  </a:cubicBezTo>
                  <a:lnTo>
                    <a:pt x="0" y="124460"/>
                  </a:lnTo>
                  <a:cubicBezTo>
                    <a:pt x="0" y="55880"/>
                    <a:pt x="55880" y="0"/>
                    <a:pt x="124460" y="0"/>
                  </a:cubicBezTo>
                  <a:lnTo>
                    <a:pt x="3382006" y="0"/>
                  </a:lnTo>
                  <a:cubicBezTo>
                    <a:pt x="3450586" y="0"/>
                    <a:pt x="3506467" y="55880"/>
                    <a:pt x="3506467" y="124460"/>
                  </a:cubicBezTo>
                  <a:lnTo>
                    <a:pt x="3506467" y="4665963"/>
                  </a:lnTo>
                  <a:cubicBezTo>
                    <a:pt x="3506467" y="4734543"/>
                    <a:pt x="3450586" y="4790423"/>
                    <a:pt x="3382006" y="4790423"/>
                  </a:cubicBezTo>
                  <a:close/>
                </a:path>
              </a:pathLst>
            </a:custGeom>
            <a:solidFill>
              <a:srgbClr val="FFFFFF"/>
            </a:solidFill>
          </p:spPr>
        </p:sp>
      </p:grpSp>
      <p:sp>
        <p:nvSpPr>
          <p:cNvPr name="TextBox 5" id="5"/>
          <p:cNvSpPr txBox="true"/>
          <p:nvPr/>
        </p:nvSpPr>
        <p:spPr>
          <a:xfrm rot="0">
            <a:off x="3712371" y="1019175"/>
            <a:ext cx="10863257" cy="12287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marL="0" indent="0" lvl="0">
              <a:lnSpc>
                <a:spcPts val="9600"/>
              </a:lnSpc>
              <a:spcBef>
                <a:spcPct val="0"/>
              </a:spcBef>
            </a:pPr>
            <a:r>
              <a:rPr lang="en-US" b="true" sz="8000">
                <a:gradFill>
                  <a:gsLst>
                    <a:gs pos="0">
                      <a:srgbClr val="017BBC">
                        <a:alpha val="100000"/>
                      </a:srgbClr>
                    </a:gs>
                    <a:gs pos="50000">
                      <a:srgbClr val="FFDE59">
                        <a:alpha val="100000"/>
                      </a:srgbClr>
                    </a:gs>
                    <a:gs pos="100000">
                      <a:srgbClr val="FB8500">
                        <a:alpha val="100000"/>
                      </a:srgbClr>
                    </a:gs>
                  </a:gsLst>
                  <a:lin ang="0"/>
                </a:gradFill>
                <a:latin typeface="Roboto Condensed Bold"/>
                <a:ea typeface="Roboto Condensed Bold"/>
                <a:cs typeface="Roboto Condensed Bold"/>
                <a:sym typeface="Roboto Condensed Bold"/>
              </a:rPr>
              <a:t>Slide title goes here</a:t>
            </a:r>
          </a:p>
        </p:txBody>
      </p:sp>
      <p:sp>
        <p:nvSpPr>
          <p:cNvPr name="TextBox 6" id="6"/>
          <p:cNvSpPr txBox="true"/>
          <p:nvPr/>
        </p:nvSpPr>
        <p:spPr>
          <a:xfrm rot="0">
            <a:off x="1215262" y="4931390"/>
            <a:ext cx="2715079" cy="58293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0" indent="0" lvl="0">
              <a:lnSpc>
                <a:spcPts val="4680"/>
              </a:lnSpc>
              <a:spcBef>
                <a:spcPct val="0"/>
              </a:spcBef>
            </a:pPr>
            <a:r>
              <a:rPr lang="en-US" b="true" sz="3600">
                <a:solidFill>
                  <a:srgbClr val="017D63"/>
                </a:solidFill>
                <a:latin typeface="Roboto Condensed Bold"/>
                <a:ea typeface="Roboto Condensed Bold"/>
                <a:cs typeface="Roboto Condensed Bold"/>
                <a:sym typeface="Roboto Condensed Bold"/>
              </a:rPr>
              <a:t>Topic Title</a:t>
            </a:r>
          </a:p>
        </p:txBody>
      </p:sp>
      <p:sp>
        <p:nvSpPr>
          <p:cNvPr name="TextBox 7" id="7"/>
          <p:cNvSpPr txBox="true"/>
          <p:nvPr/>
        </p:nvSpPr>
        <p:spPr>
          <a:xfrm rot="0">
            <a:off x="1215262" y="4110602"/>
            <a:ext cx="731749" cy="67856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0" indent="0" lvl="1">
              <a:lnSpc>
                <a:spcPts val="5652"/>
              </a:lnSpc>
              <a:spcBef>
                <a:spcPct val="0"/>
              </a:spcBef>
            </a:pPr>
            <a:r>
              <a:rPr lang="en-US" b="true" sz="3600" u="none">
                <a:solidFill>
                  <a:srgbClr val="FB8500"/>
                </a:solidFill>
                <a:latin typeface="Roboto Condensed Bold"/>
                <a:ea typeface="Roboto Condensed Bold"/>
                <a:cs typeface="Roboto Condensed Bold"/>
                <a:sym typeface="Roboto Condensed Bold"/>
              </a:rPr>
              <a:t>01</a:t>
            </a:r>
          </a:p>
        </p:txBody>
      </p:sp>
      <p:sp>
        <p:nvSpPr>
          <p:cNvPr name="TextBox 8" id="8"/>
          <p:cNvSpPr txBox="true"/>
          <p:nvPr/>
        </p:nvSpPr>
        <p:spPr>
          <a:xfrm rot="0">
            <a:off x="1240043" y="5889643"/>
            <a:ext cx="3008815" cy="2633098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0" indent="0" lvl="0">
              <a:lnSpc>
                <a:spcPts val="3470"/>
              </a:lnSpc>
              <a:spcBef>
                <a:spcPct val="0"/>
              </a:spcBef>
            </a:pPr>
            <a:r>
              <a:rPr lang="en-US" sz="2669">
                <a:solidFill>
                  <a:srgbClr val="26406D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Your content should be placed here... Your content should be placed here... Your content should be placed here...</a:t>
            </a:r>
          </a:p>
        </p:txBody>
      </p:sp>
      <p:grpSp>
        <p:nvGrpSpPr>
          <p:cNvPr name="Group 9" id="9"/>
          <p:cNvGrpSpPr/>
          <p:nvPr/>
        </p:nvGrpSpPr>
        <p:grpSpPr>
          <a:xfrm rot="0">
            <a:off x="5206904" y="3886834"/>
            <a:ext cx="3790937" cy="5179058"/>
            <a:chOff x="0" y="0"/>
            <a:chExt cx="3506466" cy="4790423"/>
          </a:xfrm>
        </p:grpSpPr>
        <p:sp>
          <p:nvSpPr>
            <p:cNvPr name="Freeform 10" id="10"/>
            <p:cNvSpPr/>
            <p:nvPr/>
          </p:nvSpPr>
          <p:spPr>
            <a:xfrm flipH="false" flipV="false" rot="0">
              <a:off x="0" y="0"/>
              <a:ext cx="3506467" cy="4790423"/>
            </a:xfrm>
            <a:custGeom>
              <a:avLst/>
              <a:gdLst/>
              <a:ahLst/>
              <a:cxnLst/>
              <a:rect r="r" b="b" t="t" l="l"/>
              <a:pathLst>
                <a:path h="4790423" w="3506467">
                  <a:moveTo>
                    <a:pt x="3382006" y="4790423"/>
                  </a:moveTo>
                  <a:lnTo>
                    <a:pt x="124460" y="4790423"/>
                  </a:lnTo>
                  <a:cubicBezTo>
                    <a:pt x="55880" y="4790423"/>
                    <a:pt x="0" y="4734543"/>
                    <a:pt x="0" y="4665963"/>
                  </a:cubicBezTo>
                  <a:lnTo>
                    <a:pt x="0" y="124460"/>
                  </a:lnTo>
                  <a:cubicBezTo>
                    <a:pt x="0" y="55880"/>
                    <a:pt x="55880" y="0"/>
                    <a:pt x="124460" y="0"/>
                  </a:cubicBezTo>
                  <a:lnTo>
                    <a:pt x="3382006" y="0"/>
                  </a:lnTo>
                  <a:cubicBezTo>
                    <a:pt x="3450586" y="0"/>
                    <a:pt x="3506467" y="55880"/>
                    <a:pt x="3506467" y="124460"/>
                  </a:cubicBezTo>
                  <a:lnTo>
                    <a:pt x="3506467" y="4665963"/>
                  </a:lnTo>
                  <a:cubicBezTo>
                    <a:pt x="3506467" y="4734543"/>
                    <a:pt x="3450586" y="4790423"/>
                    <a:pt x="3382006" y="4790423"/>
                  </a:cubicBezTo>
                  <a:close/>
                </a:path>
              </a:pathLst>
            </a:custGeom>
            <a:solidFill>
              <a:srgbClr val="FFFFFF"/>
            </a:solidFill>
          </p:spPr>
        </p:sp>
      </p:grpSp>
      <p:sp>
        <p:nvSpPr>
          <p:cNvPr name="TextBox 11" id="11"/>
          <p:cNvSpPr txBox="true"/>
          <p:nvPr/>
        </p:nvSpPr>
        <p:spPr>
          <a:xfrm rot="0">
            <a:off x="5530623" y="4931390"/>
            <a:ext cx="2715079" cy="58293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0" indent="0" lvl="0">
              <a:lnSpc>
                <a:spcPts val="4680"/>
              </a:lnSpc>
              <a:spcBef>
                <a:spcPct val="0"/>
              </a:spcBef>
            </a:pPr>
            <a:r>
              <a:rPr lang="en-US" b="true" sz="3600">
                <a:solidFill>
                  <a:srgbClr val="017D63"/>
                </a:solidFill>
                <a:latin typeface="Roboto Condensed Bold"/>
                <a:ea typeface="Roboto Condensed Bold"/>
                <a:cs typeface="Roboto Condensed Bold"/>
                <a:sym typeface="Roboto Condensed Bold"/>
              </a:rPr>
              <a:t>Topic Title</a:t>
            </a:r>
          </a:p>
        </p:txBody>
      </p:sp>
      <p:sp>
        <p:nvSpPr>
          <p:cNvPr name="TextBox 12" id="12"/>
          <p:cNvSpPr txBox="true"/>
          <p:nvPr/>
        </p:nvSpPr>
        <p:spPr>
          <a:xfrm rot="0">
            <a:off x="5530623" y="4110602"/>
            <a:ext cx="731749" cy="67856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0" indent="0" lvl="1">
              <a:lnSpc>
                <a:spcPts val="5652"/>
              </a:lnSpc>
              <a:spcBef>
                <a:spcPct val="0"/>
              </a:spcBef>
            </a:pPr>
            <a:r>
              <a:rPr lang="en-US" b="true" sz="3600" u="none">
                <a:solidFill>
                  <a:srgbClr val="FB8500"/>
                </a:solidFill>
                <a:latin typeface="Roboto Condensed Bold"/>
                <a:ea typeface="Roboto Condensed Bold"/>
                <a:cs typeface="Roboto Condensed Bold"/>
                <a:sym typeface="Roboto Condensed Bold"/>
              </a:rPr>
              <a:t>02</a:t>
            </a:r>
          </a:p>
        </p:txBody>
      </p:sp>
      <p:grpSp>
        <p:nvGrpSpPr>
          <p:cNvPr name="Group 13" id="13"/>
          <p:cNvGrpSpPr/>
          <p:nvPr/>
        </p:nvGrpSpPr>
        <p:grpSpPr>
          <a:xfrm rot="0">
            <a:off x="9521716" y="3886834"/>
            <a:ext cx="3790937" cy="5179058"/>
            <a:chOff x="0" y="0"/>
            <a:chExt cx="3506466" cy="4790423"/>
          </a:xfrm>
        </p:grpSpPr>
        <p:sp>
          <p:nvSpPr>
            <p:cNvPr name="Freeform 14" id="14"/>
            <p:cNvSpPr/>
            <p:nvPr/>
          </p:nvSpPr>
          <p:spPr>
            <a:xfrm flipH="false" flipV="false" rot="0">
              <a:off x="0" y="0"/>
              <a:ext cx="3506467" cy="4790423"/>
            </a:xfrm>
            <a:custGeom>
              <a:avLst/>
              <a:gdLst/>
              <a:ahLst/>
              <a:cxnLst/>
              <a:rect r="r" b="b" t="t" l="l"/>
              <a:pathLst>
                <a:path h="4790423" w="3506467">
                  <a:moveTo>
                    <a:pt x="3382006" y="4790423"/>
                  </a:moveTo>
                  <a:lnTo>
                    <a:pt x="124460" y="4790423"/>
                  </a:lnTo>
                  <a:cubicBezTo>
                    <a:pt x="55880" y="4790423"/>
                    <a:pt x="0" y="4734543"/>
                    <a:pt x="0" y="4665963"/>
                  </a:cubicBezTo>
                  <a:lnTo>
                    <a:pt x="0" y="124460"/>
                  </a:lnTo>
                  <a:cubicBezTo>
                    <a:pt x="0" y="55880"/>
                    <a:pt x="55880" y="0"/>
                    <a:pt x="124460" y="0"/>
                  </a:cubicBezTo>
                  <a:lnTo>
                    <a:pt x="3382006" y="0"/>
                  </a:lnTo>
                  <a:cubicBezTo>
                    <a:pt x="3450586" y="0"/>
                    <a:pt x="3506467" y="55880"/>
                    <a:pt x="3506467" y="124460"/>
                  </a:cubicBezTo>
                  <a:lnTo>
                    <a:pt x="3506467" y="4665963"/>
                  </a:lnTo>
                  <a:cubicBezTo>
                    <a:pt x="3506467" y="4734543"/>
                    <a:pt x="3450586" y="4790423"/>
                    <a:pt x="3382006" y="4790423"/>
                  </a:cubicBezTo>
                  <a:close/>
                </a:path>
              </a:pathLst>
            </a:custGeom>
            <a:solidFill>
              <a:srgbClr val="FFFFFF"/>
            </a:solidFill>
          </p:spPr>
        </p:sp>
      </p:grpSp>
      <p:sp>
        <p:nvSpPr>
          <p:cNvPr name="TextBox 15" id="15"/>
          <p:cNvSpPr txBox="true"/>
          <p:nvPr/>
        </p:nvSpPr>
        <p:spPr>
          <a:xfrm rot="0">
            <a:off x="9845435" y="4931390"/>
            <a:ext cx="2715079" cy="58293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0" indent="0" lvl="0">
              <a:lnSpc>
                <a:spcPts val="4680"/>
              </a:lnSpc>
              <a:spcBef>
                <a:spcPct val="0"/>
              </a:spcBef>
            </a:pPr>
            <a:r>
              <a:rPr lang="en-US" b="true" sz="3600">
                <a:solidFill>
                  <a:srgbClr val="017D63"/>
                </a:solidFill>
                <a:latin typeface="Roboto Condensed Bold"/>
                <a:ea typeface="Roboto Condensed Bold"/>
                <a:cs typeface="Roboto Condensed Bold"/>
                <a:sym typeface="Roboto Condensed Bold"/>
              </a:rPr>
              <a:t>Topic Title</a:t>
            </a:r>
          </a:p>
        </p:txBody>
      </p:sp>
      <p:sp>
        <p:nvSpPr>
          <p:cNvPr name="TextBox 16" id="16"/>
          <p:cNvSpPr txBox="true"/>
          <p:nvPr/>
        </p:nvSpPr>
        <p:spPr>
          <a:xfrm rot="0">
            <a:off x="9845435" y="4110602"/>
            <a:ext cx="731749" cy="67856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0" indent="0" lvl="1">
              <a:lnSpc>
                <a:spcPts val="5652"/>
              </a:lnSpc>
              <a:spcBef>
                <a:spcPct val="0"/>
              </a:spcBef>
            </a:pPr>
            <a:r>
              <a:rPr lang="en-US" b="true" sz="3600" u="none">
                <a:solidFill>
                  <a:srgbClr val="FB8500"/>
                </a:solidFill>
                <a:latin typeface="Roboto Condensed Bold"/>
                <a:ea typeface="Roboto Condensed Bold"/>
                <a:cs typeface="Roboto Condensed Bold"/>
                <a:sym typeface="Roboto Condensed Bold"/>
              </a:rPr>
              <a:t>03</a:t>
            </a:r>
          </a:p>
        </p:txBody>
      </p:sp>
      <p:grpSp>
        <p:nvGrpSpPr>
          <p:cNvPr name="Group 17" id="17"/>
          <p:cNvGrpSpPr/>
          <p:nvPr/>
        </p:nvGrpSpPr>
        <p:grpSpPr>
          <a:xfrm rot="0">
            <a:off x="13836527" y="3886834"/>
            <a:ext cx="3790937" cy="5179058"/>
            <a:chOff x="0" y="0"/>
            <a:chExt cx="3506466" cy="4790423"/>
          </a:xfrm>
        </p:grpSpPr>
        <p:sp>
          <p:nvSpPr>
            <p:cNvPr name="Freeform 18" id="18"/>
            <p:cNvSpPr/>
            <p:nvPr/>
          </p:nvSpPr>
          <p:spPr>
            <a:xfrm flipH="false" flipV="false" rot="0">
              <a:off x="0" y="0"/>
              <a:ext cx="3506467" cy="4790423"/>
            </a:xfrm>
            <a:custGeom>
              <a:avLst/>
              <a:gdLst/>
              <a:ahLst/>
              <a:cxnLst/>
              <a:rect r="r" b="b" t="t" l="l"/>
              <a:pathLst>
                <a:path h="4790423" w="3506467">
                  <a:moveTo>
                    <a:pt x="3382006" y="4790423"/>
                  </a:moveTo>
                  <a:lnTo>
                    <a:pt x="124460" y="4790423"/>
                  </a:lnTo>
                  <a:cubicBezTo>
                    <a:pt x="55880" y="4790423"/>
                    <a:pt x="0" y="4734543"/>
                    <a:pt x="0" y="4665963"/>
                  </a:cubicBezTo>
                  <a:lnTo>
                    <a:pt x="0" y="124460"/>
                  </a:lnTo>
                  <a:cubicBezTo>
                    <a:pt x="0" y="55880"/>
                    <a:pt x="55880" y="0"/>
                    <a:pt x="124460" y="0"/>
                  </a:cubicBezTo>
                  <a:lnTo>
                    <a:pt x="3382006" y="0"/>
                  </a:lnTo>
                  <a:cubicBezTo>
                    <a:pt x="3450586" y="0"/>
                    <a:pt x="3506467" y="55880"/>
                    <a:pt x="3506467" y="124460"/>
                  </a:cubicBezTo>
                  <a:lnTo>
                    <a:pt x="3506467" y="4665963"/>
                  </a:lnTo>
                  <a:cubicBezTo>
                    <a:pt x="3506467" y="4734543"/>
                    <a:pt x="3450586" y="4790423"/>
                    <a:pt x="3382006" y="4790423"/>
                  </a:cubicBezTo>
                  <a:close/>
                </a:path>
              </a:pathLst>
            </a:custGeom>
            <a:solidFill>
              <a:srgbClr val="FFFFFF"/>
            </a:solidFill>
          </p:spPr>
        </p:sp>
      </p:grpSp>
      <p:sp>
        <p:nvSpPr>
          <p:cNvPr name="TextBox 19" id="19"/>
          <p:cNvSpPr txBox="true"/>
          <p:nvPr/>
        </p:nvSpPr>
        <p:spPr>
          <a:xfrm rot="0">
            <a:off x="14160247" y="4931390"/>
            <a:ext cx="2715079" cy="58293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0" indent="0" lvl="0">
              <a:lnSpc>
                <a:spcPts val="4680"/>
              </a:lnSpc>
              <a:spcBef>
                <a:spcPct val="0"/>
              </a:spcBef>
            </a:pPr>
            <a:r>
              <a:rPr lang="en-US" b="true" sz="3600">
                <a:solidFill>
                  <a:srgbClr val="017D63"/>
                </a:solidFill>
                <a:latin typeface="Roboto Condensed Bold"/>
                <a:ea typeface="Roboto Condensed Bold"/>
                <a:cs typeface="Roboto Condensed Bold"/>
                <a:sym typeface="Roboto Condensed Bold"/>
              </a:rPr>
              <a:t>Topic Title</a:t>
            </a:r>
          </a:p>
        </p:txBody>
      </p:sp>
      <p:sp>
        <p:nvSpPr>
          <p:cNvPr name="TextBox 20" id="20"/>
          <p:cNvSpPr txBox="true"/>
          <p:nvPr/>
        </p:nvSpPr>
        <p:spPr>
          <a:xfrm rot="0">
            <a:off x="14160247" y="4110602"/>
            <a:ext cx="731749" cy="67856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0" indent="0" lvl="1">
              <a:lnSpc>
                <a:spcPts val="5652"/>
              </a:lnSpc>
              <a:spcBef>
                <a:spcPct val="0"/>
              </a:spcBef>
            </a:pPr>
            <a:r>
              <a:rPr lang="en-US" b="true" sz="3600" u="none">
                <a:solidFill>
                  <a:srgbClr val="FB8500"/>
                </a:solidFill>
                <a:latin typeface="Roboto Condensed Bold"/>
                <a:ea typeface="Roboto Condensed Bold"/>
                <a:cs typeface="Roboto Condensed Bold"/>
                <a:sym typeface="Roboto Condensed Bold"/>
              </a:rPr>
              <a:t>04</a:t>
            </a:r>
          </a:p>
        </p:txBody>
      </p:sp>
      <p:sp>
        <p:nvSpPr>
          <p:cNvPr name="TextBox 21" id="21"/>
          <p:cNvSpPr txBox="true"/>
          <p:nvPr/>
        </p:nvSpPr>
        <p:spPr>
          <a:xfrm rot="0">
            <a:off x="5597965" y="5889643"/>
            <a:ext cx="3008815" cy="2633098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0" indent="0" lvl="0">
              <a:lnSpc>
                <a:spcPts val="3470"/>
              </a:lnSpc>
              <a:spcBef>
                <a:spcPct val="0"/>
              </a:spcBef>
            </a:pPr>
            <a:r>
              <a:rPr lang="en-US" sz="2669">
                <a:solidFill>
                  <a:srgbClr val="26406D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Your content should be placed here... Your content should be placed here... Your content should be placed here...</a:t>
            </a:r>
          </a:p>
        </p:txBody>
      </p:sp>
      <p:sp>
        <p:nvSpPr>
          <p:cNvPr name="TextBox 22" id="22"/>
          <p:cNvSpPr txBox="true"/>
          <p:nvPr/>
        </p:nvSpPr>
        <p:spPr>
          <a:xfrm rot="0">
            <a:off x="9955887" y="5889643"/>
            <a:ext cx="3008815" cy="2633098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0" indent="0" lvl="0">
              <a:lnSpc>
                <a:spcPts val="3470"/>
              </a:lnSpc>
              <a:spcBef>
                <a:spcPct val="0"/>
              </a:spcBef>
            </a:pPr>
            <a:r>
              <a:rPr lang="en-US" sz="2669">
                <a:solidFill>
                  <a:srgbClr val="26406D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Your content should be placed here... Your content should be placed here... Your content should be placed here...</a:t>
            </a:r>
          </a:p>
        </p:txBody>
      </p:sp>
      <p:sp>
        <p:nvSpPr>
          <p:cNvPr name="TextBox 23" id="23"/>
          <p:cNvSpPr txBox="true"/>
          <p:nvPr/>
        </p:nvSpPr>
        <p:spPr>
          <a:xfrm rot="0">
            <a:off x="14313809" y="5889643"/>
            <a:ext cx="3008815" cy="2633098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0" indent="0" lvl="0">
              <a:lnSpc>
                <a:spcPts val="3470"/>
              </a:lnSpc>
              <a:spcBef>
                <a:spcPct val="0"/>
              </a:spcBef>
            </a:pPr>
            <a:r>
              <a:rPr lang="en-US" sz="2669">
                <a:solidFill>
                  <a:srgbClr val="26406D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Your content should be placed here... Your content should be placed here... Your content should be placed here...</a:t>
            </a:r>
          </a:p>
        </p:txBody>
      </p:sp>
      <p:sp>
        <p:nvSpPr>
          <p:cNvPr name="AutoShape 24" id="24"/>
          <p:cNvSpPr/>
          <p:nvPr/>
        </p:nvSpPr>
        <p:spPr>
          <a:xfrm>
            <a:off x="8180867" y="2882060"/>
            <a:ext cx="2396317" cy="0"/>
          </a:xfrm>
          <a:prstGeom prst="line">
            <a:avLst/>
          </a:prstGeom>
          <a:ln cap="flat" w="76200">
            <a:solidFill>
              <a:srgbClr val="FFB703"/>
            </a:solidFill>
            <a:prstDash val="solid"/>
            <a:headEnd type="none" len="sm" w="sm"/>
            <a:tailEnd type="none" len="sm" w="sm"/>
          </a:ln>
        </p:spPr>
      </p:sp>
    </p:spTree>
  </p:cSld>
  <p:clrMapOvr>
    <a:masterClrMapping/>
  </p:clrMapOvr>
</p:sld>
</file>

<file path=ppt/slides/slide7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0" y="0"/>
            <a:ext cx="18288000" cy="10287000"/>
          </a:xfrm>
          <a:custGeom>
            <a:avLst/>
            <a:gdLst/>
            <a:ahLst/>
            <a:cxnLst/>
            <a:rect r="r" b="b" t="t" l="l"/>
            <a:pathLst>
              <a:path h="10287000" w="18288000">
                <a:moveTo>
                  <a:pt x="0" y="0"/>
                </a:moveTo>
                <a:lnTo>
                  <a:pt x="18288000" y="0"/>
                </a:lnTo>
                <a:lnTo>
                  <a:pt x="18288000" y="10287000"/>
                </a:lnTo>
                <a:lnTo>
                  <a:pt x="0" y="1028700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-60" t="0" r="-60" b="0"/>
            </a:stretch>
          </a:blipFill>
        </p:spPr>
      </p:sp>
      <p:sp>
        <p:nvSpPr>
          <p:cNvPr name="TextBox 3" id="3"/>
          <p:cNvSpPr txBox="true"/>
          <p:nvPr/>
        </p:nvSpPr>
        <p:spPr>
          <a:xfrm rot="0">
            <a:off x="1028700" y="2971681"/>
            <a:ext cx="16230600" cy="639953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419"/>
              </a:lnSpc>
            </a:pPr>
            <a:r>
              <a:rPr lang="en-US" sz="2199" b="true">
                <a:solidFill>
                  <a:srgbClr val="017BBC"/>
                </a:solidFill>
                <a:latin typeface="Roboto Condensed Bold"/>
                <a:ea typeface="Roboto Condensed Bold"/>
                <a:cs typeface="Roboto Condensed Bold"/>
                <a:sym typeface="Roboto Condensed Bold"/>
              </a:rPr>
              <a:t>To receive CEU points, you must add the US$25 processing fee to your registration.</a:t>
            </a:r>
          </a:p>
          <a:p>
            <a:pPr algn="l">
              <a:lnSpc>
                <a:spcPts val="2419"/>
              </a:lnSpc>
            </a:pPr>
            <a:r>
              <a:rPr lang="en-US" sz="2199">
                <a:solidFill>
                  <a:srgbClr val="26406D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All CEU participants are required to complete the session evaluation, five question assessment and CEU session code for each session attended. </a:t>
            </a:r>
          </a:p>
          <a:p>
            <a:pPr algn="l">
              <a:lnSpc>
                <a:spcPts val="2419"/>
              </a:lnSpc>
            </a:pPr>
            <a:r>
              <a:rPr lang="en-US" sz="2199">
                <a:solidFill>
                  <a:srgbClr val="26406D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After passing the test, your electronic CEU certificate can be downloaded from the Attendee Service Center.</a:t>
            </a:r>
          </a:p>
          <a:p>
            <a:pPr algn="l">
              <a:lnSpc>
                <a:spcPts val="2419"/>
              </a:lnSpc>
            </a:pPr>
          </a:p>
          <a:p>
            <a:pPr algn="l">
              <a:lnSpc>
                <a:spcPts val="2419"/>
              </a:lnSpc>
            </a:pPr>
          </a:p>
          <a:p>
            <a:pPr algn="l">
              <a:lnSpc>
                <a:spcPts val="2419"/>
              </a:lnSpc>
            </a:pPr>
            <a:r>
              <a:rPr lang="en-US" sz="2199" b="true">
                <a:solidFill>
                  <a:srgbClr val="017BBC"/>
                </a:solidFill>
                <a:latin typeface="Roboto Condensed Bold"/>
                <a:ea typeface="Roboto Condensed Bold"/>
                <a:cs typeface="Roboto Condensed Bold"/>
                <a:sym typeface="Roboto Condensed Bold"/>
              </a:rPr>
              <a:t>Managing CEUs Instructions*:</a:t>
            </a:r>
          </a:p>
          <a:p>
            <a:pPr algn="l" marL="474979" indent="-237490" lvl="1">
              <a:lnSpc>
                <a:spcPts val="2419"/>
              </a:lnSpc>
              <a:buFont typeface="Arial"/>
              <a:buChar char="•"/>
            </a:pPr>
            <a:r>
              <a:rPr lang="en-US" sz="2199">
                <a:solidFill>
                  <a:srgbClr val="26406D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Log into the Attendee Service Center.</a:t>
            </a:r>
          </a:p>
          <a:p>
            <a:pPr algn="l" marL="474979" indent="-237490" lvl="1">
              <a:lnSpc>
                <a:spcPts val="2419"/>
              </a:lnSpc>
              <a:buFont typeface="Arial"/>
              <a:buChar char="•"/>
            </a:pPr>
            <a:r>
              <a:rPr lang="en-US" sz="2199">
                <a:solidFill>
                  <a:srgbClr val="26406D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Your log-in information was sent to you when you registered for the conference.</a:t>
            </a:r>
          </a:p>
          <a:p>
            <a:pPr algn="l" marL="474979" indent="-237490" lvl="1">
              <a:lnSpc>
                <a:spcPts val="2419"/>
              </a:lnSpc>
              <a:buFont typeface="Arial"/>
              <a:buChar char="•"/>
            </a:pPr>
            <a:r>
              <a:rPr lang="en-US" sz="2199">
                <a:solidFill>
                  <a:srgbClr val="26406D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Click “Start CEU Process” on the left-hand side.</a:t>
            </a:r>
          </a:p>
          <a:p>
            <a:pPr algn="l" marL="474979" indent="-237490" lvl="1">
              <a:lnSpc>
                <a:spcPts val="2419"/>
              </a:lnSpc>
              <a:buFont typeface="Arial"/>
              <a:buChar char="•"/>
            </a:pPr>
            <a:r>
              <a:rPr lang="en-US" sz="2199">
                <a:solidFill>
                  <a:srgbClr val="26406D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Click “Start” next to the session you attended.</a:t>
            </a:r>
          </a:p>
          <a:p>
            <a:pPr algn="l" marL="474979" indent="-237490" lvl="1">
              <a:lnSpc>
                <a:spcPts val="2419"/>
              </a:lnSpc>
              <a:buFont typeface="Arial"/>
              <a:buChar char="•"/>
            </a:pPr>
            <a:r>
              <a:rPr lang="en-US" sz="2199">
                <a:solidFill>
                  <a:srgbClr val="26406D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Complete the session evaluation.</a:t>
            </a:r>
          </a:p>
          <a:p>
            <a:pPr algn="l" marL="474979" indent="-237490" lvl="1">
              <a:lnSpc>
                <a:spcPts val="2419"/>
              </a:lnSpc>
              <a:buFont typeface="Arial"/>
              <a:buChar char="•"/>
            </a:pPr>
            <a:r>
              <a:rPr lang="en-US" sz="2199">
                <a:solidFill>
                  <a:srgbClr val="26406D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Complete the five-question assessment and CEU session code.</a:t>
            </a:r>
          </a:p>
          <a:p>
            <a:pPr algn="l" marL="474979" indent="-237490" lvl="1">
              <a:lnSpc>
                <a:spcPts val="2419"/>
              </a:lnSpc>
              <a:buFont typeface="Arial"/>
              <a:buChar char="•"/>
            </a:pPr>
            <a:r>
              <a:rPr lang="en-US" sz="2199">
                <a:solidFill>
                  <a:srgbClr val="26406D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After passing the test, your attendance will be verified, and a certificate can be downloaded from the Attendee Service Center.</a:t>
            </a:r>
          </a:p>
          <a:p>
            <a:pPr algn="l">
              <a:lnSpc>
                <a:spcPts val="2419"/>
              </a:lnSpc>
            </a:pPr>
            <a:r>
              <a:rPr lang="en-US" sz="2199">
                <a:solidFill>
                  <a:srgbClr val="363790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 </a:t>
            </a:r>
          </a:p>
          <a:p>
            <a:pPr algn="l">
              <a:lnSpc>
                <a:spcPts val="2419"/>
              </a:lnSpc>
            </a:pPr>
            <a:r>
              <a:rPr lang="en-US" sz="2199">
                <a:solidFill>
                  <a:srgbClr val="26406D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*If you wish to receive CEUs or LUs for other organizations, you must contact those organizations for instructions on reporting credit hours.</a:t>
            </a:r>
          </a:p>
          <a:p>
            <a:pPr algn="l">
              <a:lnSpc>
                <a:spcPts val="2419"/>
              </a:lnSpc>
            </a:pPr>
            <a:r>
              <a:rPr lang="en-US" sz="2199">
                <a:solidFill>
                  <a:srgbClr val="363790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 </a:t>
            </a:r>
          </a:p>
          <a:p>
            <a:pPr algn="l">
              <a:lnSpc>
                <a:spcPts val="2419"/>
              </a:lnSpc>
            </a:pPr>
            <a:r>
              <a:rPr lang="en-US" sz="2199" b="true">
                <a:solidFill>
                  <a:srgbClr val="017BBC"/>
                </a:solidFill>
                <a:latin typeface="Roboto Condensed Bold"/>
                <a:ea typeface="Roboto Condensed Bold"/>
                <a:cs typeface="Roboto Condensed Bold"/>
                <a:sym typeface="Roboto Condensed Bold"/>
              </a:rPr>
              <a:t>To receive 1 CFM Maintenance Activity (6 required for recertification)</a:t>
            </a:r>
          </a:p>
          <a:p>
            <a:pPr algn="l">
              <a:lnSpc>
                <a:spcPts val="2419"/>
              </a:lnSpc>
            </a:pPr>
            <a:r>
              <a:rPr lang="en-US" sz="2199" b="true">
                <a:solidFill>
                  <a:srgbClr val="017BBC"/>
                </a:solidFill>
                <a:latin typeface="Roboto Condensed Bold"/>
                <a:ea typeface="Roboto Condensed Bold"/>
                <a:cs typeface="Roboto Condensed Bold"/>
                <a:sym typeface="Roboto Condensed Bold"/>
              </a:rPr>
              <a:t>CEUs are not a requirement for CFM maintenance activities.</a:t>
            </a:r>
          </a:p>
          <a:p>
            <a:pPr algn="l">
              <a:lnSpc>
                <a:spcPts val="2419"/>
              </a:lnSpc>
            </a:pPr>
            <a:r>
              <a:rPr lang="en-US" sz="2199">
                <a:solidFill>
                  <a:srgbClr val="26406D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Record your attendance for the three-day conference on your CFM Recertification Form in CAMP. </a:t>
            </a:r>
          </a:p>
          <a:p>
            <a:pPr algn="l">
              <a:lnSpc>
                <a:spcPts val="2419"/>
              </a:lnSpc>
            </a:pPr>
            <a:r>
              <a:rPr lang="en-US" sz="2199">
                <a:solidFill>
                  <a:srgbClr val="26406D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Credentials Staff can verify your attendance.</a:t>
            </a:r>
          </a:p>
          <a:p>
            <a:pPr algn="l" marL="0" indent="0" lvl="0">
              <a:lnSpc>
                <a:spcPts val="2309"/>
              </a:lnSpc>
              <a:spcBef>
                <a:spcPct val="0"/>
              </a:spcBef>
            </a:pPr>
            <a:r>
              <a:rPr lang="en-US" sz="2099">
                <a:solidFill>
                  <a:srgbClr val="26406D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At re-certification time, submit your completed CFM Recertification Form.</a:t>
            </a:r>
          </a:p>
        </p:txBody>
      </p:sp>
      <p:sp>
        <p:nvSpPr>
          <p:cNvPr name="TextBox 4" id="4"/>
          <p:cNvSpPr txBox="true"/>
          <p:nvPr/>
        </p:nvSpPr>
        <p:spPr>
          <a:xfrm rot="0">
            <a:off x="2206829" y="843479"/>
            <a:ext cx="12993380" cy="78423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0" indent="0" lvl="0">
              <a:lnSpc>
                <a:spcPts val="6050"/>
              </a:lnSpc>
            </a:pPr>
            <a:r>
              <a:rPr lang="en-US" b="true" sz="5500">
                <a:solidFill>
                  <a:srgbClr val="017BBC"/>
                </a:solidFill>
                <a:latin typeface="Roboto Condensed Bold"/>
                <a:ea typeface="Roboto Condensed Bold"/>
                <a:cs typeface="Roboto Condensed Bold"/>
                <a:sym typeface="Roboto Condensed Bold"/>
              </a:rPr>
              <a:t>CEUs &amp; CFM® Maintenance Requirements </a:t>
            </a:r>
          </a:p>
        </p:txBody>
      </p:sp>
      <p:sp>
        <p:nvSpPr>
          <p:cNvPr name="TextBox 5" id="5"/>
          <p:cNvSpPr txBox="true"/>
          <p:nvPr/>
        </p:nvSpPr>
        <p:spPr>
          <a:xfrm rot="0">
            <a:off x="2248473" y="1754564"/>
            <a:ext cx="10672960" cy="55689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4480"/>
              </a:lnSpc>
            </a:pPr>
            <a:r>
              <a:rPr lang="en-US" sz="3200" b="true">
                <a:solidFill>
                  <a:srgbClr val="017BBC"/>
                </a:solidFill>
                <a:latin typeface="Roboto Condensed Bold"/>
                <a:ea typeface="Roboto Condensed Bold"/>
                <a:cs typeface="Roboto Condensed Bold"/>
                <a:sym typeface="Roboto Condensed Bold"/>
              </a:rPr>
              <a:t>CEU CODE FOR THIS SESSION:</a:t>
            </a:r>
            <a:r>
              <a:rPr lang="en-US" sz="3200" b="true">
                <a:solidFill>
                  <a:srgbClr val="363790"/>
                </a:solidFill>
                <a:latin typeface="Roboto Condensed Bold"/>
                <a:ea typeface="Roboto Condensed Bold"/>
                <a:cs typeface="Roboto Condensed Bold"/>
                <a:sym typeface="Roboto Condensed Bold"/>
              </a:rPr>
              <a:t> </a:t>
            </a:r>
            <a:r>
              <a:rPr lang="en-US" sz="3200" b="true">
                <a:solidFill>
                  <a:srgbClr val="FB8500"/>
                </a:solidFill>
                <a:latin typeface="Roboto Condensed Bold"/>
                <a:ea typeface="Roboto Condensed Bold"/>
                <a:cs typeface="Roboto Condensed Bold"/>
                <a:sym typeface="Roboto Condensed Bold"/>
              </a:rPr>
              <a:t>&lt;add CEU code&gt;</a:t>
            </a:r>
          </a:p>
        </p:txBody>
      </p:sp>
    </p:spTree>
  </p:cSld>
  <p:clrMapOvr>
    <a:masterClrMapping/>
  </p:clrMapOvr>
</p:sld>
</file>

<file path=ppt/slides/slide8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0" y="0"/>
            <a:ext cx="18288000" cy="10287000"/>
          </a:xfrm>
          <a:custGeom>
            <a:avLst/>
            <a:gdLst/>
            <a:ahLst/>
            <a:cxnLst/>
            <a:rect r="r" b="b" t="t" l="l"/>
            <a:pathLst>
              <a:path h="10287000" w="18288000">
                <a:moveTo>
                  <a:pt x="0" y="0"/>
                </a:moveTo>
                <a:lnTo>
                  <a:pt x="18288000" y="0"/>
                </a:lnTo>
                <a:lnTo>
                  <a:pt x="18288000" y="10287000"/>
                </a:lnTo>
                <a:lnTo>
                  <a:pt x="0" y="1028700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0" r="0" b="0"/>
            </a:stretch>
          </a:blipFill>
        </p:spPr>
      </p:sp>
      <p:sp>
        <p:nvSpPr>
          <p:cNvPr name="AutoShape 3" id="3"/>
          <p:cNvSpPr/>
          <p:nvPr/>
        </p:nvSpPr>
        <p:spPr>
          <a:xfrm rot="0">
            <a:off x="2532340" y="6003892"/>
            <a:ext cx="1839993" cy="73333"/>
          </a:xfrm>
          <a:prstGeom prst="rect">
            <a:avLst/>
          </a:prstGeom>
          <a:solidFill>
            <a:srgbClr val="FB8500"/>
          </a:solidFill>
        </p:spPr>
      </p:sp>
      <p:sp>
        <p:nvSpPr>
          <p:cNvPr name="TextBox 4" id="4"/>
          <p:cNvSpPr txBox="true"/>
          <p:nvPr/>
        </p:nvSpPr>
        <p:spPr>
          <a:xfrm rot="0">
            <a:off x="2532340" y="1279950"/>
            <a:ext cx="11730777" cy="413385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0" indent="0" lvl="0">
              <a:lnSpc>
                <a:spcPts val="8148"/>
              </a:lnSpc>
            </a:pPr>
            <a:r>
              <a:rPr lang="en-US" sz="6790">
                <a:solidFill>
                  <a:srgbClr val="017BBC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We value your feedback! </a:t>
            </a:r>
          </a:p>
          <a:p>
            <a:pPr algn="l" marL="0" indent="0" lvl="0">
              <a:lnSpc>
                <a:spcPts val="8148"/>
              </a:lnSpc>
            </a:pPr>
            <a:r>
              <a:rPr lang="en-US" sz="6790">
                <a:solidFill>
                  <a:srgbClr val="017BBC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Please take the time to </a:t>
            </a:r>
          </a:p>
          <a:p>
            <a:pPr algn="l" marL="0" indent="0" lvl="0">
              <a:lnSpc>
                <a:spcPts val="8148"/>
              </a:lnSpc>
            </a:pPr>
            <a:r>
              <a:rPr lang="en-US" sz="6790">
                <a:solidFill>
                  <a:srgbClr val="017BBC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evaluate sessions on </a:t>
            </a:r>
          </a:p>
          <a:p>
            <a:pPr algn="l" marL="0" indent="0" lvl="0">
              <a:lnSpc>
                <a:spcPts val="8148"/>
              </a:lnSpc>
            </a:pPr>
            <a:r>
              <a:rPr lang="en-US" sz="6790">
                <a:solidFill>
                  <a:srgbClr val="017BBC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the Mobile App.</a:t>
            </a:r>
          </a:p>
        </p:txBody>
      </p:sp>
      <p:sp>
        <p:nvSpPr>
          <p:cNvPr name="TextBox 5" id="5"/>
          <p:cNvSpPr txBox="true"/>
          <p:nvPr/>
        </p:nvSpPr>
        <p:spPr>
          <a:xfrm rot="0">
            <a:off x="2532340" y="6553602"/>
            <a:ext cx="11730777" cy="256273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0" indent="0" lvl="0">
              <a:lnSpc>
                <a:spcPts val="4105"/>
              </a:lnSpc>
            </a:pPr>
            <a:r>
              <a:rPr lang="en-US" sz="2736" u="none">
                <a:solidFill>
                  <a:srgbClr val="000000"/>
                </a:solidFill>
                <a:latin typeface="Roboto"/>
                <a:ea typeface="Roboto"/>
                <a:cs typeface="Roboto"/>
                <a:sym typeface="Roboto"/>
              </a:rPr>
              <a:t>1. Log into your Mobile App. </a:t>
            </a:r>
          </a:p>
          <a:p>
            <a:pPr algn="l" marL="0" indent="0" lvl="0">
              <a:lnSpc>
                <a:spcPts val="4105"/>
              </a:lnSpc>
            </a:pPr>
            <a:r>
              <a:rPr lang="en-US" sz="2736" u="none">
                <a:solidFill>
                  <a:srgbClr val="000000"/>
                </a:solidFill>
                <a:latin typeface="Roboto"/>
                <a:ea typeface="Roboto"/>
                <a:cs typeface="Roboto"/>
                <a:sym typeface="Roboto"/>
              </a:rPr>
              <a:t>2. Access the current session.</a:t>
            </a:r>
          </a:p>
          <a:p>
            <a:pPr algn="l" marL="0" indent="0" lvl="0">
              <a:lnSpc>
                <a:spcPts val="4105"/>
              </a:lnSpc>
            </a:pPr>
            <a:r>
              <a:rPr lang="en-US" sz="2736" u="none">
                <a:solidFill>
                  <a:srgbClr val="000000"/>
                </a:solidFill>
                <a:latin typeface="Roboto"/>
                <a:ea typeface="Roboto"/>
                <a:cs typeface="Roboto"/>
                <a:sym typeface="Roboto"/>
              </a:rPr>
              <a:t>3. Click on “Session Feedback” to rate the session.</a:t>
            </a:r>
          </a:p>
          <a:p>
            <a:pPr algn="l" marL="0" indent="0" lvl="0">
              <a:lnSpc>
                <a:spcPts val="4105"/>
              </a:lnSpc>
            </a:pPr>
          </a:p>
          <a:p>
            <a:pPr algn="l" marL="0" indent="0" lvl="0">
              <a:lnSpc>
                <a:spcPts val="4105"/>
              </a:lnSpc>
            </a:pPr>
            <a:r>
              <a:rPr lang="en-US" sz="2736" u="none">
                <a:solidFill>
                  <a:srgbClr val="000000"/>
                </a:solidFill>
                <a:latin typeface="Roboto"/>
                <a:ea typeface="Roboto"/>
                <a:cs typeface="Roboto"/>
                <a:sym typeface="Roboto"/>
              </a:rPr>
              <a:t>Thank you for your participation!</a:t>
            </a:r>
          </a:p>
        </p:txBody>
      </p:sp>
    </p:spTree>
  </p:cSld>
  <p:clrMapOvr>
    <a:masterClrMapping/>
  </p:clrMapOvr>
</p:sld>
</file>

<file path=ppt/slides/slide9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0" y="0"/>
            <a:ext cx="18288000" cy="10287000"/>
          </a:xfrm>
          <a:custGeom>
            <a:avLst/>
            <a:gdLst/>
            <a:ahLst/>
            <a:cxnLst/>
            <a:rect r="r" b="b" t="t" l="l"/>
            <a:pathLst>
              <a:path h="10287000" w="18288000">
                <a:moveTo>
                  <a:pt x="0" y="0"/>
                </a:moveTo>
                <a:lnTo>
                  <a:pt x="18288000" y="0"/>
                </a:lnTo>
                <a:lnTo>
                  <a:pt x="18288000" y="10287000"/>
                </a:lnTo>
                <a:lnTo>
                  <a:pt x="0" y="1028700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-60" t="0" r="-60" b="0"/>
            </a:stretch>
          </a:blipFill>
        </p:spPr>
      </p:sp>
      <p:sp>
        <p:nvSpPr>
          <p:cNvPr name="TextBox 3" id="3"/>
          <p:cNvSpPr txBox="true"/>
          <p:nvPr/>
        </p:nvSpPr>
        <p:spPr>
          <a:xfrm rot="0">
            <a:off x="771525" y="2994659"/>
            <a:ext cx="16744950" cy="372491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marL="0" indent="0" lvl="0">
              <a:lnSpc>
                <a:spcPts val="30414"/>
              </a:lnSpc>
              <a:spcBef>
                <a:spcPct val="0"/>
              </a:spcBef>
            </a:pPr>
            <a:r>
              <a:rPr lang="en-US" b="true" sz="21724" u="none">
                <a:gradFill>
                  <a:gsLst>
                    <a:gs pos="0">
                      <a:srgbClr val="017BBC">
                        <a:alpha val="100000"/>
                      </a:srgbClr>
                    </a:gs>
                    <a:gs pos="50000">
                      <a:srgbClr val="FFDE59">
                        <a:alpha val="100000"/>
                      </a:srgbClr>
                    </a:gs>
                    <a:gs pos="100000">
                      <a:srgbClr val="FB8500">
                        <a:alpha val="100000"/>
                      </a:srgbClr>
                    </a:gs>
                  </a:gsLst>
                  <a:lin ang="0"/>
                </a:gradFill>
                <a:latin typeface="Roboto Condensed Bold"/>
                <a:ea typeface="Roboto Condensed Bold"/>
                <a:cs typeface="Roboto Condensed Bold"/>
                <a:sym typeface="Roboto Condensed Bold"/>
              </a:rPr>
              <a:t>Thank you!</a:t>
            </a:r>
          </a:p>
        </p:txBody>
      </p:sp>
      <p:sp>
        <p:nvSpPr>
          <p:cNvPr name="TextBox 4" id="4"/>
          <p:cNvSpPr txBox="true"/>
          <p:nvPr/>
        </p:nvSpPr>
        <p:spPr>
          <a:xfrm rot="0">
            <a:off x="3449806" y="2079667"/>
            <a:ext cx="11388388" cy="56515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399"/>
              </a:lnSpc>
            </a:pPr>
            <a:r>
              <a:rPr lang="en-US" sz="3999">
                <a:solidFill>
                  <a:srgbClr val="FFFFFF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Write the presenter's name</a:t>
            </a:r>
          </a:p>
        </p:txBody>
      </p:sp>
      <p:sp>
        <p:nvSpPr>
          <p:cNvPr name="TextBox 5" id="5"/>
          <p:cNvSpPr txBox="true"/>
          <p:nvPr/>
        </p:nvSpPr>
        <p:spPr>
          <a:xfrm rot="0">
            <a:off x="-310489" y="6646033"/>
            <a:ext cx="11388388" cy="7842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marL="0" indent="0" lvl="0">
              <a:lnSpc>
                <a:spcPts val="6049"/>
              </a:lnSpc>
              <a:spcBef>
                <a:spcPct val="0"/>
              </a:spcBef>
            </a:pPr>
            <a:r>
              <a:rPr lang="en-US" b="true" sz="5499">
                <a:solidFill>
                  <a:srgbClr val="FFFFFF"/>
                </a:solidFill>
                <a:latin typeface="Roboto Condensed Bold"/>
                <a:ea typeface="Roboto Condensed Bold"/>
                <a:cs typeface="Roboto Condensed Bold"/>
                <a:sym typeface="Roboto Condensed Bold"/>
              </a:rPr>
              <a:t>for attending!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2006-08-16T00:00:00Z</dcterms:created>
  <dc:identifier>DAHA3EKjG80</dc:identifier>
  <dcterms:modified xsi:type="dcterms:W3CDTF">2011-08-01T06:04:30Z</dcterms:modified>
  <cp:revision>1</cp:revision>
  <dc:title>Copy of WW25 Speaker PPT Template</dc:title>
</cp:coreProperties>
</file>