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8953500" cy="7505700"/>
  <p:notesSz cx="6858000" cy="9144000"/>
  <p:embeddedFontLst>
    <p:embeddedFont>
      <p:font typeface="Open Sans Bold" charset="1" panose="020B0806030504020204"/>
      <p:regular r:id="rId11"/>
    </p:embeddedFont>
    <p:embeddedFont>
      <p:font typeface="Roboto Bold" charset="1" panose="02000000000000000000"/>
      <p:regular r:id="rId12"/>
    </p:embeddedFont>
    <p:embeddedFont>
      <p:font typeface="Open Sans" charset="1" panose="020B0606030504020204"/>
      <p:regular r:id="rId13"/>
    </p:embeddedFont>
    <p:embeddedFont>
      <p:font typeface="Roboto" charset="1" panose="02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5710659"/>
            <a:chOff x="0" y="0"/>
            <a:chExt cx="1918801" cy="1223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8801" cy="1223836"/>
            </a:xfrm>
            <a:custGeom>
              <a:avLst/>
              <a:gdLst/>
              <a:ahLst/>
              <a:cxnLst/>
              <a:rect r="r" b="b" t="t" l="l"/>
              <a:pathLst>
                <a:path h="1223836" w="1918801">
                  <a:moveTo>
                    <a:pt x="0" y="0"/>
                  </a:moveTo>
                  <a:lnTo>
                    <a:pt x="1918801" y="0"/>
                  </a:lnTo>
                  <a:lnTo>
                    <a:pt x="1918801" y="1223836"/>
                  </a:lnTo>
                  <a:lnTo>
                    <a:pt x="0" y="1223836"/>
                  </a:lnTo>
                  <a:close/>
                </a:path>
              </a:pathLst>
            </a:custGeom>
            <a:blipFill>
              <a:blip r:embed="rId2">
                <a:alphaModFix amt="10999"/>
              </a:blip>
              <a:stretch>
                <a:fillRect l="-2967" t="0" r="-296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275574">
            <a:off x="-7042042" y="5564238"/>
            <a:ext cx="16336729" cy="318167"/>
            <a:chOff x="0" y="0"/>
            <a:chExt cx="4823441" cy="9393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23441" cy="93939"/>
            </a:xfrm>
            <a:custGeom>
              <a:avLst/>
              <a:gdLst/>
              <a:ahLst/>
              <a:cxnLst/>
              <a:rect r="r" b="b" t="t" l="l"/>
              <a:pathLst>
                <a:path h="93939" w="4823441">
                  <a:moveTo>
                    <a:pt x="0" y="0"/>
                  </a:moveTo>
                  <a:lnTo>
                    <a:pt x="4823441" y="0"/>
                  </a:lnTo>
                  <a:lnTo>
                    <a:pt x="4823441" y="93939"/>
                  </a:lnTo>
                  <a:lnTo>
                    <a:pt x="0" y="93939"/>
                  </a:lnTo>
                  <a:close/>
                </a:path>
              </a:pathLst>
            </a:custGeom>
            <a:solidFill>
              <a:srgbClr val="4F8FB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823441" cy="112989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373541">
            <a:off x="-1645877" y="5463762"/>
            <a:ext cx="12245255" cy="493794"/>
            <a:chOff x="0" y="0"/>
            <a:chExt cx="3615428" cy="1457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5428" cy="145793"/>
            </a:xfrm>
            <a:custGeom>
              <a:avLst/>
              <a:gdLst/>
              <a:ahLst/>
              <a:cxnLst/>
              <a:rect r="r" b="b" t="t" l="l"/>
              <a:pathLst>
                <a:path h="145793" w="3615428">
                  <a:moveTo>
                    <a:pt x="0" y="0"/>
                  </a:moveTo>
                  <a:lnTo>
                    <a:pt x="3615428" y="0"/>
                  </a:lnTo>
                  <a:lnTo>
                    <a:pt x="3615428" y="145793"/>
                  </a:lnTo>
                  <a:lnTo>
                    <a:pt x="0" y="145793"/>
                  </a:lnTo>
                  <a:close/>
                </a:path>
              </a:pathLst>
            </a:custGeom>
            <a:solidFill>
              <a:srgbClr val="FF454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3615428" cy="164843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6090672">
            <a:off x="3093713" y="2021704"/>
            <a:ext cx="3262309" cy="9920005"/>
            <a:chOff x="0" y="0"/>
            <a:chExt cx="1130881" cy="34387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30881" cy="3438775"/>
            </a:xfrm>
            <a:custGeom>
              <a:avLst/>
              <a:gdLst/>
              <a:ahLst/>
              <a:cxnLst/>
              <a:rect r="r" b="b" t="t" l="l"/>
              <a:pathLst>
                <a:path h="3438775" w="1130881">
                  <a:moveTo>
                    <a:pt x="203200" y="0"/>
                  </a:moveTo>
                  <a:lnTo>
                    <a:pt x="1130881" y="0"/>
                  </a:lnTo>
                  <a:lnTo>
                    <a:pt x="927681" y="3438775"/>
                  </a:lnTo>
                  <a:lnTo>
                    <a:pt x="0" y="34387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ECED">
                    <a:alpha val="100000"/>
                  </a:srgbClr>
                </a:gs>
                <a:gs pos="50000">
                  <a:srgbClr val="EFF0F0">
                    <a:alpha val="100000"/>
                  </a:srgbClr>
                </a:gs>
                <a:gs pos="100000">
                  <a:srgbClr val="E6F4F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19050"/>
              <a:ext cx="927681" cy="345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false" rot="0">
            <a:off x="5531580" y="5104047"/>
            <a:ext cx="3421920" cy="2863869"/>
          </a:xfrm>
          <a:custGeom>
            <a:avLst/>
            <a:gdLst/>
            <a:ahLst/>
            <a:cxnLst/>
            <a:rect r="r" b="b" t="t" l="l"/>
            <a:pathLst>
              <a:path h="2863869" w="3421920">
                <a:moveTo>
                  <a:pt x="3421920" y="0"/>
                </a:moveTo>
                <a:lnTo>
                  <a:pt x="0" y="0"/>
                </a:lnTo>
                <a:lnTo>
                  <a:pt x="0" y="2863869"/>
                </a:lnTo>
                <a:lnTo>
                  <a:pt x="3421920" y="2863869"/>
                </a:lnTo>
                <a:lnTo>
                  <a:pt x="342192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21459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325343" y="5515456"/>
            <a:ext cx="2290970" cy="1553466"/>
          </a:xfrm>
          <a:custGeom>
            <a:avLst/>
            <a:gdLst/>
            <a:ahLst/>
            <a:cxnLst/>
            <a:rect r="r" b="b" t="t" l="l"/>
            <a:pathLst>
              <a:path h="1553466" w="2290970">
                <a:moveTo>
                  <a:pt x="0" y="0"/>
                </a:moveTo>
                <a:lnTo>
                  <a:pt x="2290969" y="0"/>
                </a:lnTo>
                <a:lnTo>
                  <a:pt x="2290969" y="1553465"/>
                </a:lnTo>
                <a:lnTo>
                  <a:pt x="0" y="1553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96" t="0" r="0" b="-2567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5273938" y="632714"/>
            <a:ext cx="3227432" cy="3227432"/>
            <a:chOff x="0" y="0"/>
            <a:chExt cx="4303242" cy="4303242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4303242" cy="4303242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35258" y="135258"/>
              <a:ext cx="4032726" cy="4032726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</p:grpSp>
      <p:sp>
        <p:nvSpPr>
          <p:cNvPr name="TextBox 21" id="21"/>
          <p:cNvSpPr txBox="true"/>
          <p:nvPr/>
        </p:nvSpPr>
        <p:spPr>
          <a:xfrm rot="0">
            <a:off x="119841" y="6129777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4F8FB0"/>
                </a:solidFill>
                <a:latin typeface="Open Sans Bold"/>
              </a:rPr>
              <a:t>23 - 24 July 2024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9841" y="6599903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0E3352"/>
                </a:solidFill>
                <a:latin typeface="Open Sans Bold"/>
              </a:rPr>
              <a:t>Singapore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50570" y="898886"/>
            <a:ext cx="3757689" cy="613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6"/>
              </a:lnSpc>
            </a:pPr>
            <a:r>
              <a:rPr lang="en-US" sz="3547">
                <a:solidFill>
                  <a:srgbClr val="FFFFFF"/>
                </a:solidFill>
                <a:latin typeface="Roboto Bold"/>
              </a:rPr>
              <a:t>Session Topic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50570" y="1726897"/>
            <a:ext cx="3897213" cy="2807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1771">
                <a:solidFill>
                  <a:srgbClr val="FFFFFF"/>
                </a:solidFill>
                <a:latin typeface="Open Sans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506340" y="7049871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6C7278"/>
                </a:solidFill>
                <a:latin typeface="Open Sans Bold"/>
              </a:rPr>
              <a:t>#WorldWorkplaceAPAC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700918" y="4085503"/>
            <a:ext cx="2373472" cy="2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923">
                <a:solidFill>
                  <a:srgbClr val="FFFFFF"/>
                </a:solidFill>
                <a:latin typeface="Roboto Bold"/>
              </a:rPr>
              <a:t>Speaker Name, Title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352803" y="4403070"/>
            <a:ext cx="3069702" cy="200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1402">
                <a:solidFill>
                  <a:srgbClr val="FFFFFF"/>
                </a:solidFill>
                <a:latin typeface="Roboto"/>
              </a:rPr>
              <a:t>Position, Organization Name</a:t>
            </a:r>
          </a:p>
        </p:txBody>
      </p:sp>
      <p:sp>
        <p:nvSpPr>
          <p:cNvPr name="AutoShape 28" id="28"/>
          <p:cNvSpPr/>
          <p:nvPr/>
        </p:nvSpPr>
        <p:spPr>
          <a:xfrm>
            <a:off x="781071" y="1631647"/>
            <a:ext cx="3836212" cy="0"/>
          </a:xfrm>
          <a:prstGeom prst="line">
            <a:avLst/>
          </a:prstGeom>
          <a:ln cap="flat" w="19050">
            <a:solidFill>
              <a:srgbClr val="CDE8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9" id="29"/>
          <p:cNvSpPr txBox="true"/>
          <p:nvPr/>
        </p:nvSpPr>
        <p:spPr>
          <a:xfrm rot="0">
            <a:off x="781071" y="629502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sz="1769" spc="88">
                <a:solidFill>
                  <a:srgbClr val="FFA2A2"/>
                </a:solidFill>
                <a:latin typeface="Open Sans Bold"/>
              </a:rPr>
              <a:t>I’M SPEAKING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5710659"/>
            <a:chOff x="0" y="0"/>
            <a:chExt cx="1918801" cy="1223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8801" cy="1223836"/>
            </a:xfrm>
            <a:custGeom>
              <a:avLst/>
              <a:gdLst/>
              <a:ahLst/>
              <a:cxnLst/>
              <a:rect r="r" b="b" t="t" l="l"/>
              <a:pathLst>
                <a:path h="1223836" w="1918801">
                  <a:moveTo>
                    <a:pt x="0" y="0"/>
                  </a:moveTo>
                  <a:lnTo>
                    <a:pt x="1918801" y="0"/>
                  </a:lnTo>
                  <a:lnTo>
                    <a:pt x="1918801" y="1223836"/>
                  </a:lnTo>
                  <a:lnTo>
                    <a:pt x="0" y="1223836"/>
                  </a:lnTo>
                  <a:close/>
                </a:path>
              </a:pathLst>
            </a:custGeom>
            <a:blipFill>
              <a:blip r:embed="rId2">
                <a:alphaModFix amt="12000"/>
              </a:blip>
              <a:stretch>
                <a:fillRect l="-2967" t="0" r="-296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275574">
            <a:off x="-7042042" y="5564238"/>
            <a:ext cx="16336729" cy="318167"/>
            <a:chOff x="0" y="0"/>
            <a:chExt cx="4823441" cy="9393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23441" cy="93939"/>
            </a:xfrm>
            <a:custGeom>
              <a:avLst/>
              <a:gdLst/>
              <a:ahLst/>
              <a:cxnLst/>
              <a:rect r="r" b="b" t="t" l="l"/>
              <a:pathLst>
                <a:path h="93939" w="4823441">
                  <a:moveTo>
                    <a:pt x="0" y="0"/>
                  </a:moveTo>
                  <a:lnTo>
                    <a:pt x="4823441" y="0"/>
                  </a:lnTo>
                  <a:lnTo>
                    <a:pt x="4823441" y="93939"/>
                  </a:lnTo>
                  <a:lnTo>
                    <a:pt x="0" y="93939"/>
                  </a:lnTo>
                  <a:close/>
                </a:path>
              </a:pathLst>
            </a:custGeom>
            <a:solidFill>
              <a:srgbClr val="4F8FB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823441" cy="112989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373541">
            <a:off x="-1645877" y="5463762"/>
            <a:ext cx="12245255" cy="493794"/>
            <a:chOff x="0" y="0"/>
            <a:chExt cx="3615428" cy="1457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5428" cy="145793"/>
            </a:xfrm>
            <a:custGeom>
              <a:avLst/>
              <a:gdLst/>
              <a:ahLst/>
              <a:cxnLst/>
              <a:rect r="r" b="b" t="t" l="l"/>
              <a:pathLst>
                <a:path h="145793" w="3615428">
                  <a:moveTo>
                    <a:pt x="0" y="0"/>
                  </a:moveTo>
                  <a:lnTo>
                    <a:pt x="3615428" y="0"/>
                  </a:lnTo>
                  <a:lnTo>
                    <a:pt x="3615428" y="145793"/>
                  </a:lnTo>
                  <a:lnTo>
                    <a:pt x="0" y="145793"/>
                  </a:lnTo>
                  <a:close/>
                </a:path>
              </a:pathLst>
            </a:custGeom>
            <a:solidFill>
              <a:srgbClr val="FF454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3615428" cy="164843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6090672">
            <a:off x="3093713" y="2021704"/>
            <a:ext cx="3262309" cy="9920005"/>
            <a:chOff x="0" y="0"/>
            <a:chExt cx="1130881" cy="34387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30881" cy="3438775"/>
            </a:xfrm>
            <a:custGeom>
              <a:avLst/>
              <a:gdLst/>
              <a:ahLst/>
              <a:cxnLst/>
              <a:rect r="r" b="b" t="t" l="l"/>
              <a:pathLst>
                <a:path h="3438775" w="1130881">
                  <a:moveTo>
                    <a:pt x="203200" y="0"/>
                  </a:moveTo>
                  <a:lnTo>
                    <a:pt x="1130881" y="0"/>
                  </a:lnTo>
                  <a:lnTo>
                    <a:pt x="927681" y="3438775"/>
                  </a:lnTo>
                  <a:lnTo>
                    <a:pt x="0" y="34387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ECED">
                    <a:alpha val="100000"/>
                  </a:srgbClr>
                </a:gs>
                <a:gs pos="50000">
                  <a:srgbClr val="EFF0F0">
                    <a:alpha val="100000"/>
                  </a:srgbClr>
                </a:gs>
                <a:gs pos="100000">
                  <a:srgbClr val="E6F4F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19050"/>
              <a:ext cx="927681" cy="345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false" rot="0">
            <a:off x="5531580" y="5104047"/>
            <a:ext cx="3421920" cy="2863869"/>
          </a:xfrm>
          <a:custGeom>
            <a:avLst/>
            <a:gdLst/>
            <a:ahLst/>
            <a:cxnLst/>
            <a:rect r="r" b="b" t="t" l="l"/>
            <a:pathLst>
              <a:path h="2863869" w="3421920">
                <a:moveTo>
                  <a:pt x="3421920" y="0"/>
                </a:moveTo>
                <a:lnTo>
                  <a:pt x="0" y="0"/>
                </a:lnTo>
                <a:lnTo>
                  <a:pt x="0" y="2863869"/>
                </a:lnTo>
                <a:lnTo>
                  <a:pt x="3421920" y="2863869"/>
                </a:lnTo>
                <a:lnTo>
                  <a:pt x="342192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21459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325343" y="5515456"/>
            <a:ext cx="2290970" cy="1553466"/>
          </a:xfrm>
          <a:custGeom>
            <a:avLst/>
            <a:gdLst/>
            <a:ahLst/>
            <a:cxnLst/>
            <a:rect r="r" b="b" t="t" l="l"/>
            <a:pathLst>
              <a:path h="1553466" w="2290970">
                <a:moveTo>
                  <a:pt x="0" y="0"/>
                </a:moveTo>
                <a:lnTo>
                  <a:pt x="2290969" y="0"/>
                </a:lnTo>
                <a:lnTo>
                  <a:pt x="2290969" y="1553465"/>
                </a:lnTo>
                <a:lnTo>
                  <a:pt x="0" y="1553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96" t="0" r="0" b="-2567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309443" y="469698"/>
            <a:ext cx="2188516" cy="2681634"/>
            <a:chOff x="0" y="0"/>
            <a:chExt cx="2918022" cy="3575512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2918022" cy="2918022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91718" y="91718"/>
              <a:ext cx="2734586" cy="2734586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86046" y="3103344"/>
              <a:ext cx="2145931" cy="2538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48"/>
                </a:lnSpc>
              </a:pPr>
              <a:r>
                <a:rPr lang="en-US" sz="1304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71304" y="3385182"/>
              <a:ext cx="2775414" cy="1903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5"/>
                </a:lnSpc>
              </a:pPr>
              <a:r>
                <a:rPr lang="en-US" sz="951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19841" y="6129777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4F8FB0"/>
                </a:solidFill>
                <a:latin typeface="Open Sans Bold"/>
              </a:rPr>
              <a:t>23 - 24 July 2024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9841" y="6599903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0E3352"/>
                </a:solidFill>
                <a:latin typeface="Open Sans Bold"/>
              </a:rPr>
              <a:t>Singapore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55167" y="1235152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>
                <a:solidFill>
                  <a:srgbClr val="FFFFFF"/>
                </a:solidFill>
                <a:latin typeface="Roboto Bold"/>
              </a:rPr>
              <a:t>Session Topic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55167" y="2107582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506340" y="7049871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6C7278"/>
                </a:solidFill>
                <a:latin typeface="Open Sans Bold"/>
              </a:rPr>
              <a:t>#WorldWorkplaceAPAC</a:t>
            </a:r>
          </a:p>
        </p:txBody>
      </p:sp>
      <p:sp>
        <p:nvSpPr>
          <p:cNvPr name="AutoShape 28" id="28"/>
          <p:cNvSpPr/>
          <p:nvPr/>
        </p:nvSpPr>
        <p:spPr>
          <a:xfrm>
            <a:off x="582952" y="1975376"/>
            <a:ext cx="3494627" cy="0"/>
          </a:xfrm>
          <a:prstGeom prst="line">
            <a:avLst/>
          </a:prstGeom>
          <a:ln cap="flat" w="19050">
            <a:solidFill>
              <a:srgbClr val="CDE8F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9" id="29"/>
          <p:cNvGrpSpPr/>
          <p:nvPr/>
        </p:nvGrpSpPr>
        <p:grpSpPr>
          <a:xfrm rot="0">
            <a:off x="6427796" y="1986265"/>
            <a:ext cx="2188516" cy="2681634"/>
            <a:chOff x="0" y="0"/>
            <a:chExt cx="2918022" cy="3575512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2918022" cy="2918022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91718" y="91718"/>
              <a:ext cx="2734586" cy="2734586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35" id="35"/>
            <p:cNvSpPr txBox="true"/>
            <p:nvPr/>
          </p:nvSpPr>
          <p:spPr>
            <a:xfrm rot="0">
              <a:off x="386046" y="3103344"/>
              <a:ext cx="2145931" cy="2538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48"/>
                </a:lnSpc>
              </a:pPr>
              <a:r>
                <a:rPr lang="en-US" sz="1304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71304" y="3385182"/>
              <a:ext cx="2775414" cy="1903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5"/>
                </a:lnSpc>
              </a:pPr>
              <a:r>
                <a:rPr lang="en-US" sz="951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582952" y="899093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sz="1769" spc="88">
                <a:solidFill>
                  <a:srgbClr val="FFA2A2"/>
                </a:solidFill>
                <a:latin typeface="Open Sans Bold"/>
              </a:rPr>
              <a:t>I’M SPEAKING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5710659"/>
            <a:chOff x="0" y="0"/>
            <a:chExt cx="1918801" cy="1223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8801" cy="1223836"/>
            </a:xfrm>
            <a:custGeom>
              <a:avLst/>
              <a:gdLst/>
              <a:ahLst/>
              <a:cxnLst/>
              <a:rect r="r" b="b" t="t" l="l"/>
              <a:pathLst>
                <a:path h="1223836" w="1918801">
                  <a:moveTo>
                    <a:pt x="0" y="0"/>
                  </a:moveTo>
                  <a:lnTo>
                    <a:pt x="1918801" y="0"/>
                  </a:lnTo>
                  <a:lnTo>
                    <a:pt x="1918801" y="1223836"/>
                  </a:lnTo>
                  <a:lnTo>
                    <a:pt x="0" y="1223836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2967" t="0" r="-296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275574">
            <a:off x="-7042042" y="5564238"/>
            <a:ext cx="16336729" cy="318167"/>
            <a:chOff x="0" y="0"/>
            <a:chExt cx="4823441" cy="9393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23441" cy="93939"/>
            </a:xfrm>
            <a:custGeom>
              <a:avLst/>
              <a:gdLst/>
              <a:ahLst/>
              <a:cxnLst/>
              <a:rect r="r" b="b" t="t" l="l"/>
              <a:pathLst>
                <a:path h="93939" w="4823441">
                  <a:moveTo>
                    <a:pt x="0" y="0"/>
                  </a:moveTo>
                  <a:lnTo>
                    <a:pt x="4823441" y="0"/>
                  </a:lnTo>
                  <a:lnTo>
                    <a:pt x="4823441" y="93939"/>
                  </a:lnTo>
                  <a:lnTo>
                    <a:pt x="0" y="93939"/>
                  </a:lnTo>
                  <a:close/>
                </a:path>
              </a:pathLst>
            </a:custGeom>
            <a:solidFill>
              <a:srgbClr val="4F8FB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823441" cy="112989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373541">
            <a:off x="-1645877" y="5463762"/>
            <a:ext cx="12245255" cy="493794"/>
            <a:chOff x="0" y="0"/>
            <a:chExt cx="3615428" cy="1457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5428" cy="145793"/>
            </a:xfrm>
            <a:custGeom>
              <a:avLst/>
              <a:gdLst/>
              <a:ahLst/>
              <a:cxnLst/>
              <a:rect r="r" b="b" t="t" l="l"/>
              <a:pathLst>
                <a:path h="145793" w="3615428">
                  <a:moveTo>
                    <a:pt x="0" y="0"/>
                  </a:moveTo>
                  <a:lnTo>
                    <a:pt x="3615428" y="0"/>
                  </a:lnTo>
                  <a:lnTo>
                    <a:pt x="3615428" y="145793"/>
                  </a:lnTo>
                  <a:lnTo>
                    <a:pt x="0" y="145793"/>
                  </a:lnTo>
                  <a:close/>
                </a:path>
              </a:pathLst>
            </a:custGeom>
            <a:solidFill>
              <a:srgbClr val="FF454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3615428" cy="164843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6090672">
            <a:off x="3093713" y="2021704"/>
            <a:ext cx="3262309" cy="9920005"/>
            <a:chOff x="0" y="0"/>
            <a:chExt cx="1130881" cy="34387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30881" cy="3438775"/>
            </a:xfrm>
            <a:custGeom>
              <a:avLst/>
              <a:gdLst/>
              <a:ahLst/>
              <a:cxnLst/>
              <a:rect r="r" b="b" t="t" l="l"/>
              <a:pathLst>
                <a:path h="3438775" w="1130881">
                  <a:moveTo>
                    <a:pt x="203200" y="0"/>
                  </a:moveTo>
                  <a:lnTo>
                    <a:pt x="1130881" y="0"/>
                  </a:lnTo>
                  <a:lnTo>
                    <a:pt x="927681" y="3438775"/>
                  </a:lnTo>
                  <a:lnTo>
                    <a:pt x="0" y="34387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ECED">
                    <a:alpha val="100000"/>
                  </a:srgbClr>
                </a:gs>
                <a:gs pos="50000">
                  <a:srgbClr val="EFF0F0">
                    <a:alpha val="100000"/>
                  </a:srgbClr>
                </a:gs>
                <a:gs pos="100000">
                  <a:srgbClr val="E6F4F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19050"/>
              <a:ext cx="927681" cy="345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false" rot="0">
            <a:off x="5531580" y="5104047"/>
            <a:ext cx="3421920" cy="2863869"/>
          </a:xfrm>
          <a:custGeom>
            <a:avLst/>
            <a:gdLst/>
            <a:ahLst/>
            <a:cxnLst/>
            <a:rect r="r" b="b" t="t" l="l"/>
            <a:pathLst>
              <a:path h="2863869" w="3421920">
                <a:moveTo>
                  <a:pt x="3421920" y="0"/>
                </a:moveTo>
                <a:lnTo>
                  <a:pt x="0" y="0"/>
                </a:lnTo>
                <a:lnTo>
                  <a:pt x="0" y="2863869"/>
                </a:lnTo>
                <a:lnTo>
                  <a:pt x="3421920" y="2863869"/>
                </a:lnTo>
                <a:lnTo>
                  <a:pt x="342192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21459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325343" y="5515456"/>
            <a:ext cx="2290970" cy="1553466"/>
          </a:xfrm>
          <a:custGeom>
            <a:avLst/>
            <a:gdLst/>
            <a:ahLst/>
            <a:cxnLst/>
            <a:rect r="r" b="b" t="t" l="l"/>
            <a:pathLst>
              <a:path h="1553466" w="2290970">
                <a:moveTo>
                  <a:pt x="0" y="0"/>
                </a:moveTo>
                <a:lnTo>
                  <a:pt x="2290969" y="0"/>
                </a:lnTo>
                <a:lnTo>
                  <a:pt x="2290969" y="1553465"/>
                </a:lnTo>
                <a:lnTo>
                  <a:pt x="0" y="1553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96" t="0" r="0" b="-2567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82753" y="459506"/>
            <a:ext cx="1806075" cy="2213020"/>
            <a:chOff x="0" y="0"/>
            <a:chExt cx="2408100" cy="2950694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19841" y="6129777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4F8FB0"/>
                </a:solidFill>
                <a:latin typeface="Open Sans Bold"/>
              </a:rPr>
              <a:t>23 - 24 July 2024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9841" y="6599903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0E3352"/>
                </a:solidFill>
                <a:latin typeface="Open Sans Bold"/>
              </a:rPr>
              <a:t>Singapore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506340" y="7049871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6C7278"/>
                </a:solidFill>
                <a:latin typeface="Open Sans Bold"/>
              </a:rPr>
              <a:t>#WorldWorkplaceAPAC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497698" y="2801089"/>
            <a:ext cx="1806075" cy="2213020"/>
            <a:chOff x="0" y="0"/>
            <a:chExt cx="2408100" cy="2950694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2575339" y="459506"/>
            <a:ext cx="1806075" cy="2213020"/>
            <a:chOff x="0" y="0"/>
            <a:chExt cx="2408100" cy="2950694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40" id="40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4877014" y="981854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>
                <a:solidFill>
                  <a:srgbClr val="FFFFFF"/>
                </a:solidFill>
                <a:latin typeface="Roboto Bold"/>
              </a:rPr>
              <a:t>Session Topic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877014" y="1854284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AutoShape 44" id="44"/>
          <p:cNvSpPr/>
          <p:nvPr/>
        </p:nvSpPr>
        <p:spPr>
          <a:xfrm>
            <a:off x="4904799" y="1722078"/>
            <a:ext cx="3494627" cy="0"/>
          </a:xfrm>
          <a:prstGeom prst="line">
            <a:avLst/>
          </a:prstGeom>
          <a:ln cap="flat" w="19050">
            <a:solidFill>
              <a:srgbClr val="CDE8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5" id="45"/>
          <p:cNvSpPr txBox="true"/>
          <p:nvPr/>
        </p:nvSpPr>
        <p:spPr>
          <a:xfrm rot="0">
            <a:off x="4877014" y="721995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sz="1769" spc="88">
                <a:solidFill>
                  <a:srgbClr val="FFA2A2"/>
                </a:solidFill>
                <a:latin typeface="Open Sans Bold"/>
              </a:rPr>
              <a:t>I’M SPEAKING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5710659"/>
            <a:chOff x="0" y="0"/>
            <a:chExt cx="1918801" cy="1223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8801" cy="1223836"/>
            </a:xfrm>
            <a:custGeom>
              <a:avLst/>
              <a:gdLst/>
              <a:ahLst/>
              <a:cxnLst/>
              <a:rect r="r" b="b" t="t" l="l"/>
              <a:pathLst>
                <a:path h="1223836" w="1918801">
                  <a:moveTo>
                    <a:pt x="0" y="0"/>
                  </a:moveTo>
                  <a:lnTo>
                    <a:pt x="1918801" y="0"/>
                  </a:lnTo>
                  <a:lnTo>
                    <a:pt x="1918801" y="1223836"/>
                  </a:lnTo>
                  <a:lnTo>
                    <a:pt x="0" y="1223836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2967" t="0" r="-296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275574">
            <a:off x="-7042042" y="5564238"/>
            <a:ext cx="16336729" cy="318167"/>
            <a:chOff x="0" y="0"/>
            <a:chExt cx="4823441" cy="9393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23441" cy="93939"/>
            </a:xfrm>
            <a:custGeom>
              <a:avLst/>
              <a:gdLst/>
              <a:ahLst/>
              <a:cxnLst/>
              <a:rect r="r" b="b" t="t" l="l"/>
              <a:pathLst>
                <a:path h="93939" w="4823441">
                  <a:moveTo>
                    <a:pt x="0" y="0"/>
                  </a:moveTo>
                  <a:lnTo>
                    <a:pt x="4823441" y="0"/>
                  </a:lnTo>
                  <a:lnTo>
                    <a:pt x="4823441" y="93939"/>
                  </a:lnTo>
                  <a:lnTo>
                    <a:pt x="0" y="93939"/>
                  </a:lnTo>
                  <a:close/>
                </a:path>
              </a:pathLst>
            </a:custGeom>
            <a:solidFill>
              <a:srgbClr val="4F8FB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823441" cy="112989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373541">
            <a:off x="-1645877" y="5463762"/>
            <a:ext cx="12245255" cy="493794"/>
            <a:chOff x="0" y="0"/>
            <a:chExt cx="3615428" cy="1457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5428" cy="145793"/>
            </a:xfrm>
            <a:custGeom>
              <a:avLst/>
              <a:gdLst/>
              <a:ahLst/>
              <a:cxnLst/>
              <a:rect r="r" b="b" t="t" l="l"/>
              <a:pathLst>
                <a:path h="145793" w="3615428">
                  <a:moveTo>
                    <a:pt x="0" y="0"/>
                  </a:moveTo>
                  <a:lnTo>
                    <a:pt x="3615428" y="0"/>
                  </a:lnTo>
                  <a:lnTo>
                    <a:pt x="3615428" y="145793"/>
                  </a:lnTo>
                  <a:lnTo>
                    <a:pt x="0" y="145793"/>
                  </a:lnTo>
                  <a:close/>
                </a:path>
              </a:pathLst>
            </a:custGeom>
            <a:solidFill>
              <a:srgbClr val="FF454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3615428" cy="164843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6090672">
            <a:off x="3093713" y="2021704"/>
            <a:ext cx="3262309" cy="9920005"/>
            <a:chOff x="0" y="0"/>
            <a:chExt cx="1130881" cy="34387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30881" cy="3438775"/>
            </a:xfrm>
            <a:custGeom>
              <a:avLst/>
              <a:gdLst/>
              <a:ahLst/>
              <a:cxnLst/>
              <a:rect r="r" b="b" t="t" l="l"/>
              <a:pathLst>
                <a:path h="3438775" w="1130881">
                  <a:moveTo>
                    <a:pt x="203200" y="0"/>
                  </a:moveTo>
                  <a:lnTo>
                    <a:pt x="1130881" y="0"/>
                  </a:lnTo>
                  <a:lnTo>
                    <a:pt x="927681" y="3438775"/>
                  </a:lnTo>
                  <a:lnTo>
                    <a:pt x="0" y="34387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ECED">
                    <a:alpha val="100000"/>
                  </a:srgbClr>
                </a:gs>
                <a:gs pos="50000">
                  <a:srgbClr val="EFF0F0">
                    <a:alpha val="100000"/>
                  </a:srgbClr>
                </a:gs>
                <a:gs pos="100000">
                  <a:srgbClr val="E6F4F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19050"/>
              <a:ext cx="927681" cy="345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false" rot="0">
            <a:off x="5531580" y="5104047"/>
            <a:ext cx="3421920" cy="2863869"/>
          </a:xfrm>
          <a:custGeom>
            <a:avLst/>
            <a:gdLst/>
            <a:ahLst/>
            <a:cxnLst/>
            <a:rect r="r" b="b" t="t" l="l"/>
            <a:pathLst>
              <a:path h="2863869" w="3421920">
                <a:moveTo>
                  <a:pt x="3421920" y="0"/>
                </a:moveTo>
                <a:lnTo>
                  <a:pt x="0" y="0"/>
                </a:lnTo>
                <a:lnTo>
                  <a:pt x="0" y="2863869"/>
                </a:lnTo>
                <a:lnTo>
                  <a:pt x="3421920" y="2863869"/>
                </a:lnTo>
                <a:lnTo>
                  <a:pt x="342192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21459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325343" y="5515456"/>
            <a:ext cx="2290970" cy="1553466"/>
          </a:xfrm>
          <a:custGeom>
            <a:avLst/>
            <a:gdLst/>
            <a:ahLst/>
            <a:cxnLst/>
            <a:rect r="r" b="b" t="t" l="l"/>
            <a:pathLst>
              <a:path h="1553466" w="2290970">
                <a:moveTo>
                  <a:pt x="0" y="0"/>
                </a:moveTo>
                <a:lnTo>
                  <a:pt x="2290969" y="0"/>
                </a:lnTo>
                <a:lnTo>
                  <a:pt x="2290969" y="1553465"/>
                </a:lnTo>
                <a:lnTo>
                  <a:pt x="0" y="1553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96" t="0" r="0" b="-2567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36776" y="356057"/>
            <a:ext cx="1806075" cy="2213020"/>
            <a:chOff x="0" y="0"/>
            <a:chExt cx="2408100" cy="2950694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19841" y="6129777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4F8FB0"/>
                </a:solidFill>
                <a:latin typeface="Open Sans Bold"/>
              </a:rPr>
              <a:t>23 - 24 July 2024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9841" y="6599903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0E3352"/>
                </a:solidFill>
                <a:latin typeface="Open Sans Bold"/>
              </a:rPr>
              <a:t>Singapore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506340" y="7049871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6C7278"/>
                </a:solidFill>
                <a:latin typeface="Open Sans Bold"/>
              </a:rPr>
              <a:t>#WorldWorkplaceAPAC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336776" y="2822061"/>
            <a:ext cx="1806075" cy="2213020"/>
            <a:chOff x="0" y="0"/>
            <a:chExt cx="2408100" cy="2950694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2529362" y="356057"/>
            <a:ext cx="1806075" cy="2213020"/>
            <a:chOff x="0" y="0"/>
            <a:chExt cx="2408100" cy="2950694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40" id="40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2529362" y="2822061"/>
            <a:ext cx="1806075" cy="2213020"/>
            <a:chOff x="0" y="0"/>
            <a:chExt cx="2408100" cy="2950694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48" id="48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4842531" y="960799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>
                <a:solidFill>
                  <a:srgbClr val="FFFFFF"/>
                </a:solidFill>
                <a:latin typeface="Roboto Bold"/>
              </a:rPr>
              <a:t>Session Topic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842531" y="1833229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AutoShape 52" id="52"/>
          <p:cNvSpPr/>
          <p:nvPr/>
        </p:nvSpPr>
        <p:spPr>
          <a:xfrm>
            <a:off x="4870316" y="1701022"/>
            <a:ext cx="3494627" cy="0"/>
          </a:xfrm>
          <a:prstGeom prst="line">
            <a:avLst/>
          </a:prstGeom>
          <a:ln cap="flat" w="19050">
            <a:solidFill>
              <a:srgbClr val="CDE8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3" id="53"/>
          <p:cNvSpPr txBox="true"/>
          <p:nvPr/>
        </p:nvSpPr>
        <p:spPr>
          <a:xfrm rot="0">
            <a:off x="4842531" y="700939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sz="1769" spc="88">
                <a:solidFill>
                  <a:srgbClr val="FFA2A2"/>
                </a:solidFill>
                <a:latin typeface="Open Sans Bold"/>
              </a:rPr>
              <a:t>I’M SPEAKING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5710659"/>
            <a:chOff x="0" y="0"/>
            <a:chExt cx="1918801" cy="1223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8801" cy="1223836"/>
            </a:xfrm>
            <a:custGeom>
              <a:avLst/>
              <a:gdLst/>
              <a:ahLst/>
              <a:cxnLst/>
              <a:rect r="r" b="b" t="t" l="l"/>
              <a:pathLst>
                <a:path h="1223836" w="1918801">
                  <a:moveTo>
                    <a:pt x="0" y="0"/>
                  </a:moveTo>
                  <a:lnTo>
                    <a:pt x="1918801" y="0"/>
                  </a:lnTo>
                  <a:lnTo>
                    <a:pt x="1918801" y="1223836"/>
                  </a:lnTo>
                  <a:lnTo>
                    <a:pt x="0" y="1223836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2967" t="0" r="-296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275574">
            <a:off x="-7042042" y="5564238"/>
            <a:ext cx="16336729" cy="318167"/>
            <a:chOff x="0" y="0"/>
            <a:chExt cx="4823441" cy="9393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23441" cy="93939"/>
            </a:xfrm>
            <a:custGeom>
              <a:avLst/>
              <a:gdLst/>
              <a:ahLst/>
              <a:cxnLst/>
              <a:rect r="r" b="b" t="t" l="l"/>
              <a:pathLst>
                <a:path h="93939" w="4823441">
                  <a:moveTo>
                    <a:pt x="0" y="0"/>
                  </a:moveTo>
                  <a:lnTo>
                    <a:pt x="4823441" y="0"/>
                  </a:lnTo>
                  <a:lnTo>
                    <a:pt x="4823441" y="93939"/>
                  </a:lnTo>
                  <a:lnTo>
                    <a:pt x="0" y="93939"/>
                  </a:lnTo>
                  <a:close/>
                </a:path>
              </a:pathLst>
            </a:custGeom>
            <a:solidFill>
              <a:srgbClr val="4F8FB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823441" cy="112989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373541">
            <a:off x="-1645877" y="5463762"/>
            <a:ext cx="12245255" cy="493794"/>
            <a:chOff x="0" y="0"/>
            <a:chExt cx="3615428" cy="1457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5428" cy="145793"/>
            </a:xfrm>
            <a:custGeom>
              <a:avLst/>
              <a:gdLst/>
              <a:ahLst/>
              <a:cxnLst/>
              <a:rect r="r" b="b" t="t" l="l"/>
              <a:pathLst>
                <a:path h="145793" w="3615428">
                  <a:moveTo>
                    <a:pt x="0" y="0"/>
                  </a:moveTo>
                  <a:lnTo>
                    <a:pt x="3615428" y="0"/>
                  </a:lnTo>
                  <a:lnTo>
                    <a:pt x="3615428" y="145793"/>
                  </a:lnTo>
                  <a:lnTo>
                    <a:pt x="0" y="145793"/>
                  </a:lnTo>
                  <a:close/>
                </a:path>
              </a:pathLst>
            </a:custGeom>
            <a:solidFill>
              <a:srgbClr val="FF454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3615428" cy="164843"/>
            </a:xfrm>
            <a:prstGeom prst="rect">
              <a:avLst/>
            </a:prstGeom>
          </p:spPr>
          <p:txBody>
            <a:bodyPr anchor="ctr" rtlCol="false" tIns="62107" lIns="62107" bIns="62107" rIns="62107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6090672">
            <a:off x="3093713" y="2021704"/>
            <a:ext cx="3262309" cy="9920005"/>
            <a:chOff x="0" y="0"/>
            <a:chExt cx="1130881" cy="34387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30881" cy="3438775"/>
            </a:xfrm>
            <a:custGeom>
              <a:avLst/>
              <a:gdLst/>
              <a:ahLst/>
              <a:cxnLst/>
              <a:rect r="r" b="b" t="t" l="l"/>
              <a:pathLst>
                <a:path h="3438775" w="1130881">
                  <a:moveTo>
                    <a:pt x="203200" y="0"/>
                  </a:moveTo>
                  <a:lnTo>
                    <a:pt x="1130881" y="0"/>
                  </a:lnTo>
                  <a:lnTo>
                    <a:pt x="927681" y="3438775"/>
                  </a:lnTo>
                  <a:lnTo>
                    <a:pt x="0" y="34387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ECED">
                    <a:alpha val="100000"/>
                  </a:srgbClr>
                </a:gs>
                <a:gs pos="50000">
                  <a:srgbClr val="EFF0F0">
                    <a:alpha val="100000"/>
                  </a:srgbClr>
                </a:gs>
                <a:gs pos="100000">
                  <a:srgbClr val="E6F4F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19050"/>
              <a:ext cx="927681" cy="345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51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false" rot="0">
            <a:off x="5531580" y="5104047"/>
            <a:ext cx="3421920" cy="2863869"/>
          </a:xfrm>
          <a:custGeom>
            <a:avLst/>
            <a:gdLst/>
            <a:ahLst/>
            <a:cxnLst/>
            <a:rect r="r" b="b" t="t" l="l"/>
            <a:pathLst>
              <a:path h="2863869" w="3421920">
                <a:moveTo>
                  <a:pt x="3421920" y="0"/>
                </a:moveTo>
                <a:lnTo>
                  <a:pt x="0" y="0"/>
                </a:lnTo>
                <a:lnTo>
                  <a:pt x="0" y="2863869"/>
                </a:lnTo>
                <a:lnTo>
                  <a:pt x="3421920" y="2863869"/>
                </a:lnTo>
                <a:lnTo>
                  <a:pt x="342192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21459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325343" y="5515456"/>
            <a:ext cx="2290970" cy="1553466"/>
          </a:xfrm>
          <a:custGeom>
            <a:avLst/>
            <a:gdLst/>
            <a:ahLst/>
            <a:cxnLst/>
            <a:rect r="r" b="b" t="t" l="l"/>
            <a:pathLst>
              <a:path h="1553466" w="2290970">
                <a:moveTo>
                  <a:pt x="0" y="0"/>
                </a:moveTo>
                <a:lnTo>
                  <a:pt x="2290969" y="0"/>
                </a:lnTo>
                <a:lnTo>
                  <a:pt x="2290969" y="1553465"/>
                </a:lnTo>
                <a:lnTo>
                  <a:pt x="0" y="1553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96" t="0" r="0" b="-2567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557495" y="2646340"/>
            <a:ext cx="1806075" cy="2213020"/>
            <a:chOff x="0" y="0"/>
            <a:chExt cx="2408100" cy="2950694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19841" y="6129777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4F8FB0"/>
                </a:solidFill>
                <a:latin typeface="Open Sans Bold"/>
              </a:rPr>
              <a:t>23 - 24 July 2024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9841" y="6599903"/>
            <a:ext cx="7122699" cy="54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0E3352"/>
                </a:solidFill>
                <a:latin typeface="Open Sans Bold"/>
              </a:rPr>
              <a:t>Singapore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506340" y="7049871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6C7278"/>
                </a:solidFill>
                <a:latin typeface="Open Sans Bold"/>
              </a:rPr>
              <a:t>#WorldWorkplaceAPAC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3400921" y="2646340"/>
            <a:ext cx="1806075" cy="2213020"/>
            <a:chOff x="0" y="0"/>
            <a:chExt cx="2408100" cy="2950694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4081318" y="185669"/>
            <a:ext cx="1806075" cy="2213020"/>
            <a:chOff x="0" y="0"/>
            <a:chExt cx="2408100" cy="2950694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40" id="40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6325343" y="2727659"/>
            <a:ext cx="1806075" cy="2213020"/>
            <a:chOff x="0" y="0"/>
            <a:chExt cx="2408100" cy="2950694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48" id="48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486230" y="664845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>
                <a:solidFill>
                  <a:srgbClr val="FFFFFF"/>
                </a:solidFill>
                <a:latin typeface="Roboto Bold"/>
              </a:rPr>
              <a:t>Session Topic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86230" y="307529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sz="1769" spc="88">
                <a:solidFill>
                  <a:srgbClr val="FFA2A2"/>
                </a:solidFill>
                <a:latin typeface="Open Sans Bold"/>
              </a:rPr>
              <a:t>I’M SPEAKING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6567790" y="185669"/>
            <a:ext cx="1806075" cy="2213020"/>
            <a:chOff x="0" y="0"/>
            <a:chExt cx="2408100" cy="2950694"/>
          </a:xfrm>
        </p:grpSpPr>
        <p:grpSp>
          <p:nvGrpSpPr>
            <p:cNvPr name="Group 53" id="53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54" id="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5" id="55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56" id="56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58" id="58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sp>
        <p:nvSpPr>
          <p:cNvPr name="AutoShape 60" id="60"/>
          <p:cNvSpPr/>
          <p:nvPr/>
        </p:nvSpPr>
        <p:spPr>
          <a:xfrm>
            <a:off x="-93706" y="1838620"/>
            <a:ext cx="3494627" cy="0"/>
          </a:xfrm>
          <a:prstGeom prst="line">
            <a:avLst/>
          </a:prstGeom>
          <a:ln cap="flat" w="19050">
            <a:solidFill>
              <a:srgbClr val="CDE8F6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DAGCu-ZMs8w</dc:identifier>
  <dcterms:modified xsi:type="dcterms:W3CDTF">2011-08-01T06:04:30Z</dcterms:modified>
  <cp:revision>1</cp:revision>
  <dc:title>MASTER Session Cards_Social Cards APAC24</dc:title>
</cp:coreProperties>
</file>