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8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3206144C-EB61-4415-97A7-BF446708AA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0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5C0C7CD-A43A-0BAA-177F-B1FAFA8D0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5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2FFE6B-014C-71D0-BAAE-09215D994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5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line, screenshot, sketch&#10;&#10;Description automatically generated">
            <a:extLst>
              <a:ext uri="{FF2B5EF4-FFF2-40B4-BE49-F238E27FC236}">
                <a16:creationId xmlns:a16="http://schemas.microsoft.com/office/drawing/2014/main" id="{A9D0DFC6-0CC3-3261-0563-FFDC730C24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7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5787A0A7-DAD9-EF7C-5E74-35A0DBC869A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1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0284CF-B7A5-42F1-A9FA-D8012FE2DA2C}"/>
              </a:ext>
            </a:extLst>
          </p:cNvPr>
          <p:cNvSpPr txBox="1"/>
          <p:nvPr/>
        </p:nvSpPr>
        <p:spPr>
          <a:xfrm>
            <a:off x="5713486" y="2704807"/>
            <a:ext cx="606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title goes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AD06F-A780-43F7-BC3A-053BE751BFD4}"/>
              </a:ext>
            </a:extLst>
          </p:cNvPr>
          <p:cNvSpPr txBox="1"/>
          <p:nvPr/>
        </p:nvSpPr>
        <p:spPr>
          <a:xfrm>
            <a:off x="5817332" y="3572448"/>
            <a:ext cx="4819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39F5B-F81E-1B23-A53B-944821ED27FD}"/>
              </a:ext>
            </a:extLst>
          </p:cNvPr>
          <p:cNvSpPr txBox="1"/>
          <p:nvPr/>
        </p:nvSpPr>
        <p:spPr>
          <a:xfrm>
            <a:off x="5817332" y="5186387"/>
            <a:ext cx="606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CEU CODE FOR THIS SESSION: &lt;add CEU code&gt;</a:t>
            </a:r>
          </a:p>
        </p:txBody>
      </p:sp>
    </p:spTree>
    <p:extLst>
      <p:ext uri="{BB962C8B-B14F-4D97-AF65-F5344CB8AC3E}">
        <p14:creationId xmlns:p14="http://schemas.microsoft.com/office/powerpoint/2010/main" val="158704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7A2BF8F-1DEA-8CB7-D8AF-64D08B5027D4}"/>
              </a:ext>
            </a:extLst>
          </p:cNvPr>
          <p:cNvSpPr txBox="1">
            <a:spLocks/>
          </p:cNvSpPr>
          <p:nvPr/>
        </p:nvSpPr>
        <p:spPr>
          <a:xfrm>
            <a:off x="1164937" y="983571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&lt;Presenter Introduction&gt;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FDC9054-C66E-699A-985E-D0409D8451C1}"/>
              </a:ext>
            </a:extLst>
          </p:cNvPr>
          <p:cNvSpPr txBox="1">
            <a:spLocks/>
          </p:cNvSpPr>
          <p:nvPr/>
        </p:nvSpPr>
        <p:spPr>
          <a:xfrm>
            <a:off x="1374183" y="1911511"/>
            <a:ext cx="9144000" cy="34360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en-US" sz="3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  <a:p>
            <a:r>
              <a:rPr lang="en-US" sz="3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pPr marL="0" indent="0">
              <a:buNone/>
            </a:pPr>
            <a:endParaRPr lang="en-US" sz="30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r>
              <a:rPr lang="en-US" sz="3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Bio bullets</a:t>
            </a:r>
          </a:p>
          <a:p>
            <a:endParaRPr lang="en-US" sz="30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1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ADC04-EA4F-4A43-D9D0-361F3EFC21E9}"/>
              </a:ext>
            </a:extLst>
          </p:cNvPr>
          <p:cNvSpPr txBox="1">
            <a:spLocks/>
          </p:cNvSpPr>
          <p:nvPr/>
        </p:nvSpPr>
        <p:spPr>
          <a:xfrm>
            <a:off x="1338514" y="1243163"/>
            <a:ext cx="7495244" cy="11275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Session Learning Objectives</a:t>
            </a:r>
            <a:endParaRPr lang="en-US" sz="30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D67D0-13E2-C32B-B1EC-51CC5126709D}"/>
              </a:ext>
            </a:extLst>
          </p:cNvPr>
          <p:cNvSpPr txBox="1">
            <a:spLocks/>
          </p:cNvSpPr>
          <p:nvPr/>
        </p:nvSpPr>
        <p:spPr>
          <a:xfrm>
            <a:off x="1338514" y="2445167"/>
            <a:ext cx="9144000" cy="30004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1:  [INSERT]</a:t>
            </a:r>
            <a:endParaRPr lang="en-US" sz="2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2:  [INSERT]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3:  [INSERT]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4:  [INSERT]</a:t>
            </a: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5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D60EE-EAA2-101A-D32E-A9B81577257A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1  &gt;</a:t>
            </a:r>
          </a:p>
        </p:txBody>
      </p:sp>
    </p:spTree>
    <p:extLst>
      <p:ext uri="{BB962C8B-B14F-4D97-AF65-F5344CB8AC3E}">
        <p14:creationId xmlns:p14="http://schemas.microsoft.com/office/powerpoint/2010/main" val="47938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780D9-7D56-0764-6D03-D4E2020E851C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2  &gt;</a:t>
            </a:r>
          </a:p>
        </p:txBody>
      </p:sp>
    </p:spTree>
    <p:extLst>
      <p:ext uri="{BB962C8B-B14F-4D97-AF65-F5344CB8AC3E}">
        <p14:creationId xmlns:p14="http://schemas.microsoft.com/office/powerpoint/2010/main" val="79505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BE949-2D5A-7549-1B5F-408CDAD3A4B5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3  &gt;</a:t>
            </a:r>
          </a:p>
        </p:txBody>
      </p:sp>
    </p:spTree>
    <p:extLst>
      <p:ext uri="{BB962C8B-B14F-4D97-AF65-F5344CB8AC3E}">
        <p14:creationId xmlns:p14="http://schemas.microsoft.com/office/powerpoint/2010/main" val="396520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170A0-E3D5-A5BE-5244-74B207F1FB00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4  &gt;</a:t>
            </a:r>
          </a:p>
        </p:txBody>
      </p:sp>
    </p:spTree>
    <p:extLst>
      <p:ext uri="{BB962C8B-B14F-4D97-AF65-F5344CB8AC3E}">
        <p14:creationId xmlns:p14="http://schemas.microsoft.com/office/powerpoint/2010/main" val="129854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B4DCC-E448-658C-274D-51BCD57CBD7E}"/>
              </a:ext>
            </a:extLst>
          </p:cNvPr>
          <p:cNvSpPr txBox="1">
            <a:spLocks/>
          </p:cNvSpPr>
          <p:nvPr/>
        </p:nvSpPr>
        <p:spPr>
          <a:xfrm>
            <a:off x="916406" y="950053"/>
            <a:ext cx="10359188" cy="5766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CEUs &amp; CFM</a:t>
            </a:r>
            <a:r>
              <a:rPr lang="en-US" sz="3200" b="1" baseline="30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32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 Maintenance Activities</a:t>
            </a:r>
            <a:endParaRPr lang="en-US" sz="32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B56A9-98AC-9B94-BECB-A0A80E70AFCF}"/>
              </a:ext>
            </a:extLst>
          </p:cNvPr>
          <p:cNvSpPr txBox="1">
            <a:spLocks/>
          </p:cNvSpPr>
          <p:nvPr/>
        </p:nvSpPr>
        <p:spPr>
          <a:xfrm>
            <a:off x="994193" y="1616529"/>
            <a:ext cx="10852186" cy="49883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To receive CEU points, you must add the US$25 processing fee to your registration.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All CEU participants are required to complete the session evaluation, five question assessment and </a:t>
            </a:r>
            <a:r>
              <a:rPr lang="en-US" sz="1400" b="1" u="sng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CEU session code</a:t>
            </a: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for each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session attended. After passing the test, your electronic CEU certificate can be downloaded from the Attendee Service Center.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lang="en-US" sz="140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Managing CEUs Instructions*</a:t>
            </a:r>
            <a:r>
              <a:rPr lang="en-US" sz="1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Log into the Attendee Service Center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Your log-in information was sent to you when you registered for the conference.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Click “Start CEU Process” on the left-hand side.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Click “Start” next to the session you attended.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Complete the session evaluation.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Complete the five-question assessment and CEU session code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After passing the test, your attendance will be verified, and a certificate can be downloaded from the Attendee Service Center.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*If you wish to receive CEUs or LUs for other organizations, you must contact those organizations for instructions on reporting credit hours.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To receive 1 CFM Maintenance Activity  (6 required for recertification)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Record your attendance for the three-day conference on your CFM Recertification Form in CAMP. </a:t>
            </a:r>
            <a:b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Credentials Staff can verify your attendance.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 re-certification time, submit your completed CFM Recertification Form.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DEF845-2621-3FE4-BFE9-E7C91BF587DB}"/>
              </a:ext>
            </a:extLst>
          </p:cNvPr>
          <p:cNvSpPr txBox="1"/>
          <p:nvPr/>
        </p:nvSpPr>
        <p:spPr>
          <a:xfrm>
            <a:off x="994193" y="2427689"/>
            <a:ext cx="7158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CEU CODE FOR THIS SESSION: &lt;add CEU code&gt;</a:t>
            </a:r>
          </a:p>
        </p:txBody>
      </p:sp>
    </p:spTree>
    <p:extLst>
      <p:ext uri="{BB962C8B-B14F-4D97-AF65-F5344CB8AC3E}">
        <p14:creationId xmlns:p14="http://schemas.microsoft.com/office/powerpoint/2010/main" val="195548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B4DCC-E448-658C-274D-51BCD57CBD7E}"/>
              </a:ext>
            </a:extLst>
          </p:cNvPr>
          <p:cNvSpPr txBox="1">
            <a:spLocks/>
          </p:cNvSpPr>
          <p:nvPr/>
        </p:nvSpPr>
        <p:spPr>
          <a:xfrm>
            <a:off x="916406" y="950053"/>
            <a:ext cx="10359188" cy="5766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Your feedback is valued.</a:t>
            </a:r>
            <a:endParaRPr lang="en-US" sz="32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F1A2D58-9C1C-2F61-438C-32F1120D70AD}"/>
              </a:ext>
            </a:extLst>
          </p:cNvPr>
          <p:cNvSpPr txBox="1">
            <a:spLocks/>
          </p:cNvSpPr>
          <p:nvPr/>
        </p:nvSpPr>
        <p:spPr>
          <a:xfrm>
            <a:off x="1069521" y="1859628"/>
            <a:ext cx="10870688" cy="45599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Please take the time to evaluate sessions on the Mobile App</a:t>
            </a:r>
          </a:p>
          <a:p>
            <a:pPr marL="457200" indent="-457200"/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57200" indent="-457200"/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Log into your Mobile App </a:t>
            </a:r>
          </a:p>
          <a:p>
            <a:pPr marL="457200" indent="-457200"/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Access the current session</a:t>
            </a:r>
          </a:p>
          <a:p>
            <a:pPr marL="457200" indent="-457200"/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Click on Feedback to rate the session</a:t>
            </a:r>
          </a:p>
          <a:p>
            <a:pPr marL="457200" indent="-457200"/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each survey completed you will receive 1 gamification point</a:t>
            </a:r>
          </a:p>
          <a:p>
            <a:pPr marL="457200" indent="-457200"/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3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352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Leslie Robinett</cp:lastModifiedBy>
  <cp:revision>18</cp:revision>
  <dcterms:created xsi:type="dcterms:W3CDTF">2022-01-19T22:20:52Z</dcterms:created>
  <dcterms:modified xsi:type="dcterms:W3CDTF">2023-08-07T14:49:48Z</dcterms:modified>
</cp:coreProperties>
</file>