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13D5E-C307-AF2D-F51B-75A62F4BC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1B932-4422-AF0B-2F50-7C7081C5A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C84FE-37D8-E9D6-4059-E4DDB6AC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CDC1E-E984-7458-298A-68288153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1FFB1-AB2F-A4F3-F89D-7DBE4150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lose-up of a book&#10;&#10;Description automatically generated">
            <a:extLst>
              <a:ext uri="{FF2B5EF4-FFF2-40B4-BE49-F238E27FC236}">
                <a16:creationId xmlns:a16="http://schemas.microsoft.com/office/drawing/2014/main" id="{F4843A5B-C883-6206-EEAB-26F88EDBA1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1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3544D-F035-A4AA-9916-5E199A0B2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EE92-A179-0323-1E36-4C5675B32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1DA40-015D-FB64-4A9D-93A71AEF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E7F06-A7DA-9485-A823-D25E68CA2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78C2D-4975-0803-D40E-34F1A1301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8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1D279-7E16-A139-7ADE-86BF4E2EF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756D1D-F856-A170-D3F8-D415B6F4C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A6AE0-E7B7-005B-C4C6-0A4365853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626CF-4013-434D-1824-6CF147EAC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60EBC-89A9-3A9F-0D66-DFED2AE8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2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DF824-FDA4-8B7E-91F0-9360E41B3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936" y="911226"/>
            <a:ext cx="9192127" cy="660901"/>
          </a:xfrm>
        </p:spPr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 white sky with clouds&#10;&#10;Description automatically generated">
            <a:extLst>
              <a:ext uri="{FF2B5EF4-FFF2-40B4-BE49-F238E27FC236}">
                <a16:creationId xmlns:a16="http://schemas.microsoft.com/office/drawing/2014/main" id="{4593A6A0-4200-3070-A951-9B9FF2CD1F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1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925D-DA03-A13C-6E41-D99C2E0B9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1EB9E-0AF2-15B8-F536-D6F6AC898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7595C-80D7-F602-9F18-8632916B7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C496A-E314-B8C4-A612-6DD809251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33D77-FC28-6BE6-8ECB-329D06D2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4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1E6B4-589C-6B88-F899-E5FADEE10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76A8C-17DC-2F64-C9E0-60D29F23F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76B321-2195-1B08-AEF2-6C460F734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FE877-3256-5874-4C05-18E3D465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74E96-54BC-AE07-49CD-0B8B8A87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1FE4B-B2B1-CDCB-ECD1-902850BD1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1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0C32-9B96-AEC4-CFB8-F79833690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02324-DCA0-B5BF-EE90-9BF24CD05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8D938-ABE9-FBEF-629B-82AFF2856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CB1E91-8B38-53D0-640C-79F302F4D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4C0D0C-D0C3-9FEF-7FE1-D452DA93B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A6F5FA-F484-1F3A-0CCF-ABB93F706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A2E9A6-6B50-0BC9-475E-D3B8457A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AD4ABD-8DFE-9959-FC4D-A80814AC8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57D8-108B-9943-F680-BE7A9640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BBA069-BA15-B86A-BAC7-3782478C5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C8D97-1BC0-2239-2EE7-A55C45593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4AA603-C0C4-C1BF-FF62-57558503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4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D25293-0875-D895-3846-EDF142EC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9A2056-8633-30A7-4FA0-3007B14C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24E21-B685-E50B-8D6E-5780B03E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5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FF81-F8C5-BC38-6BBB-3C10427B6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DA02A-D8BD-E532-59C9-C655F3F1C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C2B6D-4080-4DAD-A17F-9ACCD13985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DB8C2-47CA-831C-A110-60F250B9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96EB6-4C6E-BEFD-74FB-3B086DE38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C58AB-C5C1-4B08-C259-5DFBC921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2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F2330-7A4C-204A-6790-F6E9384EE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D2F36D-3D6D-594B-26BE-832A765C0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DB8E6-2CCA-BF7C-7122-1CC96BE68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B732E-5690-B9BD-54E4-5B3C2E4EA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906D-1584-4D2D-A03A-4EC8D9356C43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AA1A2-61FA-F4DB-3A9A-5F5E14C81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02FA6-9D96-B9B6-580A-9FA4A2FE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DD43C2-ABB7-4D53-875B-EDB188DB7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A7963-91EB-1ED9-E255-1F6CC0D14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86925" y="2419183"/>
            <a:ext cx="6059905" cy="893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Your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49EC5-7BC2-FDFA-4489-835C2E2A9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36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D2906D-1584-4D2D-A03A-4EC8D9356C4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CBD04EC-B2B2-2523-941B-003B0B34C79A}"/>
              </a:ext>
            </a:extLst>
          </p:cNvPr>
          <p:cNvSpPr txBox="1">
            <a:spLocks/>
          </p:cNvSpPr>
          <p:nvPr userDrawn="1"/>
        </p:nvSpPr>
        <p:spPr>
          <a:xfrm>
            <a:off x="5686925" y="3429000"/>
            <a:ext cx="6059905" cy="893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Your sub-title goes here</a:t>
            </a:r>
          </a:p>
        </p:txBody>
      </p:sp>
      <p:pic>
        <p:nvPicPr>
          <p:cNvPr id="10" name="Picture 9" descr="A white sky with clouds&#10;&#10;Description automatically generated">
            <a:extLst>
              <a:ext uri="{FF2B5EF4-FFF2-40B4-BE49-F238E27FC236}">
                <a16:creationId xmlns:a16="http://schemas.microsoft.com/office/drawing/2014/main" id="{4ABE3991-3B1B-49CB-0939-935407531A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55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b="1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5DDF-0914-0496-2E46-86FC71D09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4631" y="1214438"/>
            <a:ext cx="6352673" cy="2387600"/>
          </a:xfrm>
        </p:spPr>
        <p:txBody>
          <a:bodyPr/>
          <a:lstStyle/>
          <a:p>
            <a:pPr algn="l"/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D50E4-C48F-7F8B-1AC0-5F24953EE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74631" y="3890796"/>
            <a:ext cx="5093369" cy="480678"/>
          </a:xfrm>
        </p:spPr>
        <p:txBody>
          <a:bodyPr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22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1C65DE-C1C6-3094-1643-534045076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6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2CC0B4-7F0D-1DAE-02EE-78BFFFB48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3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08F321-E23D-41EE-6C51-D5B903814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9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Aptos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Yonas Woldetsadik</dc:creator>
  <cp:lastModifiedBy>Yonas Woldetsadik</cp:lastModifiedBy>
  <cp:revision>3</cp:revision>
  <dcterms:created xsi:type="dcterms:W3CDTF">2024-03-14T20:43:25Z</dcterms:created>
  <dcterms:modified xsi:type="dcterms:W3CDTF">2024-03-14T21:04:17Z</dcterms:modified>
</cp:coreProperties>
</file>